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66" r:id="rId3"/>
    <p:sldId id="268" r:id="rId4"/>
    <p:sldId id="257" r:id="rId5"/>
    <p:sldId id="277" r:id="rId6"/>
    <p:sldId id="269" r:id="rId7"/>
    <p:sldId id="273" r:id="rId8"/>
    <p:sldId id="274" r:id="rId9"/>
    <p:sldId id="275" r:id="rId10"/>
    <p:sldId id="278" r:id="rId11"/>
    <p:sldId id="284" r:id="rId12"/>
    <p:sldId id="285" r:id="rId13"/>
    <p:sldId id="281" r:id="rId14"/>
    <p:sldId id="282" r:id="rId15"/>
    <p:sldId id="283" r:id="rId16"/>
    <p:sldId id="272" r:id="rId17"/>
    <p:sldId id="27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7A9CF-6BC4-4B7B-8134-41A98321D3F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F8FFE2-5F9C-44B2-BA60-7A1CB780ED2A}">
      <dgm:prSet phldrT="[Text]" custT="1"/>
      <dgm:spPr>
        <a:solidFill>
          <a:srgbClr val="A50021">
            <a:alpha val="75000"/>
          </a:srgbClr>
        </a:solidFill>
      </dgm:spPr>
      <dgm:t>
        <a:bodyPr lIns="45720" tIns="45720" rIns="0" bIns="45720" anchor="ctr" anchorCtr="0"/>
        <a:lstStyle/>
        <a:p>
          <a:pPr marL="0">
            <a:lnSpc>
              <a:spcPct val="100000"/>
            </a:lnSpc>
            <a:spcAft>
              <a:spcPts val="0"/>
            </a:spcAft>
            <a:buNone/>
          </a:pPr>
          <a:r>
            <a:rPr lang="en-US" sz="2000" b="1" dirty="0">
              <a:latin typeface="+mn-lt"/>
              <a:cs typeface="Arial" panose="020B0604020202020204" pitchFamily="34" charset="0"/>
            </a:rPr>
            <a:t>MEET</a:t>
          </a:r>
          <a:endParaRPr lang="en-US" sz="5000" b="1" dirty="0">
            <a:latin typeface="+mn-lt"/>
            <a:cs typeface="Arial" panose="020B0604020202020204" pitchFamily="34" charset="0"/>
          </a:endParaRPr>
        </a:p>
      </dgm:t>
    </dgm:pt>
    <dgm:pt modelId="{36ECB099-336F-46CF-95D2-7E94F2B45A67}" type="parTrans" cxnId="{C8FF532C-CC62-4BBE-B275-52B813338B9F}">
      <dgm:prSet/>
      <dgm:spPr/>
      <dgm:t>
        <a:bodyPr/>
        <a:lstStyle/>
        <a:p>
          <a:endParaRPr lang="en-US"/>
        </a:p>
      </dgm:t>
    </dgm:pt>
    <dgm:pt modelId="{FDB71728-837A-4DC5-9145-53EEF6204276}" type="sibTrans" cxnId="{C8FF532C-CC62-4BBE-B275-52B813338B9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A92674FB-7F85-4DBD-B6A3-DA346BD50933}">
      <dgm:prSet phldrT="[Text]" custT="1"/>
      <dgm:spPr>
        <a:solidFill>
          <a:srgbClr val="A50021">
            <a:alpha val="75000"/>
          </a:srgbClr>
        </a:solidFill>
      </dgm:spPr>
      <dgm:t>
        <a:bodyPr lIns="45720" tIns="45720" rIns="0" bIns="45720" anchor="ctr" anchorCtr="0"/>
        <a:lstStyle/>
        <a:p>
          <a:pPr marL="457200" indent="-228600">
            <a:lnSpc>
              <a:spcPct val="100000"/>
            </a:lnSpc>
            <a:spcAft>
              <a:spcPts val="0"/>
            </a:spcAft>
            <a:buSzPct val="85000"/>
            <a:buFont typeface="Wingdings" panose="05000000000000000000" pitchFamily="2" charset="2"/>
            <a:buChar char="q"/>
          </a:pPr>
          <a:r>
            <a:rPr lang="en-US" sz="1600" dirty="0">
              <a:latin typeface="+mn-lt"/>
            </a:rPr>
            <a:t>With representative(s) of organization </a:t>
          </a:r>
          <a:r>
            <a:rPr lang="en-US" sz="1600" b="1" i="1" dirty="0">
              <a:latin typeface="+mn-lt"/>
            </a:rPr>
            <a:t>PRIOR</a:t>
          </a:r>
          <a:r>
            <a:rPr lang="en-US" sz="1600" dirty="0">
              <a:latin typeface="+mn-lt"/>
            </a:rPr>
            <a:t> them submitting a CDBG Application </a:t>
          </a:r>
        </a:p>
      </dgm:t>
    </dgm:pt>
    <dgm:pt modelId="{A4AE008F-E5DD-4F69-BE94-E8DABF44245A}" type="parTrans" cxnId="{B24B3DE9-52E3-40A7-B483-F38B6D6DD545}">
      <dgm:prSet/>
      <dgm:spPr/>
      <dgm:t>
        <a:bodyPr/>
        <a:lstStyle/>
        <a:p>
          <a:endParaRPr lang="en-US"/>
        </a:p>
      </dgm:t>
    </dgm:pt>
    <dgm:pt modelId="{0F9F12EE-96AB-454B-A0E7-780EDB2E6F6D}" type="sibTrans" cxnId="{B24B3DE9-52E3-40A7-B483-F38B6D6DD545}">
      <dgm:prSet/>
      <dgm:spPr/>
      <dgm:t>
        <a:bodyPr/>
        <a:lstStyle/>
        <a:p>
          <a:endParaRPr lang="en-US"/>
        </a:p>
      </dgm:t>
    </dgm:pt>
    <dgm:pt modelId="{BD464C87-D12C-45EB-8B62-BA1D69174DEA}">
      <dgm:prSet phldrT="[Text]" custT="1"/>
      <dgm:spPr>
        <a:solidFill>
          <a:schemeClr val="accent2">
            <a:lumMod val="75000"/>
            <a:alpha val="75000"/>
          </a:schemeClr>
        </a:solidFill>
      </dgm:spPr>
      <dgm:t>
        <a:bodyPr lIns="45720" tIns="45720" rIns="0" bIns="45720" anchor="ctr" anchorCtr="0"/>
        <a:lstStyle/>
        <a:p>
          <a:pPr marL="0">
            <a:lnSpc>
              <a:spcPct val="100000"/>
            </a:lnSpc>
            <a:spcAft>
              <a:spcPts val="0"/>
            </a:spcAft>
            <a:buNone/>
          </a:pPr>
          <a:r>
            <a: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DISCUSS</a:t>
          </a:r>
          <a:endParaRPr lang="en-US" sz="49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36F8BA0-7610-4D1C-95AC-56593CCAE1ED}" type="parTrans" cxnId="{0B00C250-FE62-4E27-82B5-B1EF8CBD2892}">
      <dgm:prSet/>
      <dgm:spPr/>
      <dgm:t>
        <a:bodyPr/>
        <a:lstStyle/>
        <a:p>
          <a:endParaRPr lang="en-US"/>
        </a:p>
      </dgm:t>
    </dgm:pt>
    <dgm:pt modelId="{6242D3BA-59E0-42DA-B1BF-A2DF66FDE09B}" type="sibTrans" cxnId="{0B00C250-FE62-4E27-82B5-B1EF8CBD289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12179C2A-2949-4830-8CB3-AEE1B2CF5A6D}">
      <dgm:prSet phldrT="[Text]" custT="1"/>
      <dgm:spPr>
        <a:solidFill>
          <a:schemeClr val="accent6">
            <a:lumMod val="75000"/>
            <a:alpha val="75000"/>
          </a:schemeClr>
        </a:solidFill>
      </dgm:spPr>
      <dgm:t>
        <a:bodyPr lIns="45720" tIns="45720" rIns="0" bIns="45720" anchor="ctr" anchorCtr="0"/>
        <a:lstStyle/>
        <a:p>
          <a:pPr marL="0">
            <a:lnSpc>
              <a:spcPct val="100000"/>
            </a:lnSpc>
            <a:spcAft>
              <a:spcPts val="0"/>
            </a:spcAft>
            <a:buNone/>
          </a:pPr>
          <a:r>
            <a:rPr lang="en-US" sz="2000" b="1" dirty="0">
              <a:latin typeface="+mn-lt"/>
              <a:cs typeface="Arial" panose="020B0604020202020204" pitchFamily="34" charset="0"/>
            </a:rPr>
            <a:t>INFORM</a:t>
          </a:r>
          <a:endParaRPr lang="en-US" sz="2800" b="1" dirty="0">
            <a:latin typeface="+mn-lt"/>
            <a:cs typeface="Arial" panose="020B0604020202020204" pitchFamily="34" charset="0"/>
          </a:endParaRPr>
        </a:p>
      </dgm:t>
    </dgm:pt>
    <dgm:pt modelId="{C6D15B87-7D7D-4BD7-ACF3-D8782DAF57FC}" type="parTrans" cxnId="{076A3438-243B-47EB-B81F-8E202B1A5ED5}">
      <dgm:prSet/>
      <dgm:spPr/>
      <dgm:t>
        <a:bodyPr/>
        <a:lstStyle/>
        <a:p>
          <a:endParaRPr lang="en-US"/>
        </a:p>
      </dgm:t>
    </dgm:pt>
    <dgm:pt modelId="{AD65CB7A-1F27-4D36-A708-EF4EA8DDA2AA}" type="sibTrans" cxnId="{076A3438-243B-47EB-B81F-8E202B1A5ED5}">
      <dgm:prSet/>
      <dgm:spPr/>
      <dgm:t>
        <a:bodyPr/>
        <a:lstStyle/>
        <a:p>
          <a:endParaRPr lang="en-US"/>
        </a:p>
      </dgm:t>
    </dgm:pt>
    <dgm:pt modelId="{2E709140-1740-4DDD-8C1E-00C6A2A7B193}">
      <dgm:prSet phldrT="[Text]" custT="1"/>
      <dgm:spPr>
        <a:solidFill>
          <a:schemeClr val="accent6">
            <a:lumMod val="75000"/>
            <a:alpha val="75000"/>
          </a:schemeClr>
        </a:solidFill>
      </dgm:spPr>
      <dgm:t>
        <a:bodyPr lIns="45720" tIns="45720" rIns="0" bIns="45720" anchor="ctr" anchorCtr="0"/>
        <a:lstStyle/>
        <a:p>
          <a:pPr marL="457200" indent="-228600">
            <a:lnSpc>
              <a:spcPct val="100000"/>
            </a:lnSpc>
            <a:spcAft>
              <a:spcPts val="600"/>
            </a:spcAft>
            <a:buSzPct val="85000"/>
            <a:buFont typeface="Wingdings" panose="05000000000000000000" pitchFamily="2" charset="2"/>
            <a:buChar char="q"/>
          </a:pPr>
          <a:r>
            <a:rPr lang="en-US" sz="1600" dirty="0">
              <a:latin typeface="+mn-lt"/>
            </a:rPr>
            <a:t>Representative(s) of the requirements &amp; responsibilities if awarded CDBG Funding</a:t>
          </a:r>
        </a:p>
      </dgm:t>
    </dgm:pt>
    <dgm:pt modelId="{3EE524DF-B759-4455-B257-3C3043B6D10E}" type="parTrans" cxnId="{A5390B38-03A3-4CBD-A535-CA2115FC9E45}">
      <dgm:prSet/>
      <dgm:spPr/>
      <dgm:t>
        <a:bodyPr/>
        <a:lstStyle/>
        <a:p>
          <a:endParaRPr lang="en-US"/>
        </a:p>
      </dgm:t>
    </dgm:pt>
    <dgm:pt modelId="{A36D4447-AAA6-4B71-A055-B033FC504F65}" type="sibTrans" cxnId="{A5390B38-03A3-4CBD-A535-CA2115FC9E45}">
      <dgm:prSet/>
      <dgm:spPr/>
      <dgm:t>
        <a:bodyPr/>
        <a:lstStyle/>
        <a:p>
          <a:endParaRPr lang="en-US"/>
        </a:p>
      </dgm:t>
    </dgm:pt>
    <dgm:pt modelId="{4F570662-4C98-4261-8B71-850FB3AA878D}">
      <dgm:prSet phldrT="[Text]" custT="1"/>
      <dgm:spPr>
        <a:solidFill>
          <a:schemeClr val="accent2">
            <a:lumMod val="75000"/>
            <a:alpha val="75000"/>
          </a:schemeClr>
        </a:solidFill>
      </dgm:spPr>
      <dgm:t>
        <a:bodyPr lIns="45720" tIns="45720" rIns="0" bIns="45720" anchor="ctr" anchorCtr="0"/>
        <a:lstStyle/>
        <a:p>
          <a:pPr marL="457200" indent="-228600">
            <a:lnSpc>
              <a:spcPct val="100000"/>
            </a:lnSpc>
            <a:spcAft>
              <a:spcPts val="0"/>
            </a:spcAft>
            <a:buSzPct val="85000"/>
            <a:buFont typeface="Wingdings" panose="05000000000000000000" pitchFamily="2" charset="2"/>
            <a:buChar char="q"/>
          </a:pPr>
          <a:r>
            <a: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organization’s services and their potential request for funding</a:t>
          </a:r>
        </a:p>
      </dgm:t>
    </dgm:pt>
    <dgm:pt modelId="{DD7A932F-6AF9-4134-89C9-2FB5F10DEFA5}" type="parTrans" cxnId="{E84860C6-B5E4-40CC-9EDE-BD279227F7B6}">
      <dgm:prSet/>
      <dgm:spPr/>
      <dgm:t>
        <a:bodyPr/>
        <a:lstStyle/>
        <a:p>
          <a:endParaRPr lang="en-US"/>
        </a:p>
      </dgm:t>
    </dgm:pt>
    <dgm:pt modelId="{49B5E1EC-AE77-4231-B73A-974DE1E9D881}" type="sibTrans" cxnId="{E84860C6-B5E4-40CC-9EDE-BD279227F7B6}">
      <dgm:prSet/>
      <dgm:spPr/>
      <dgm:t>
        <a:bodyPr/>
        <a:lstStyle/>
        <a:p>
          <a:endParaRPr lang="en-US"/>
        </a:p>
      </dgm:t>
    </dgm:pt>
    <dgm:pt modelId="{82700C2C-3D38-4A17-844F-CEC325173036}">
      <dgm:prSet phldrT="[Text]" custT="1"/>
      <dgm:spPr>
        <a:solidFill>
          <a:srgbClr val="7030A0">
            <a:alpha val="75000"/>
          </a:srgbClr>
        </a:solidFill>
      </dgm:spPr>
      <dgm:t>
        <a:bodyPr lIns="45720" tIns="45720" rIns="0" bIns="45720" anchor="ctr" anchorCtr="0"/>
        <a:lstStyle/>
        <a:p>
          <a:pPr marL="0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000" b="1" dirty="0">
              <a:latin typeface="+mn-lt"/>
              <a:cs typeface="Arial" panose="020B0604020202020204" pitchFamily="34" charset="0"/>
            </a:rPr>
            <a:t>VISIT</a:t>
          </a:r>
          <a:endParaRPr lang="en-US" sz="1800" b="1" dirty="0">
            <a:latin typeface="+mn-lt"/>
            <a:cs typeface="Arial" panose="020B0604020202020204" pitchFamily="34" charset="0"/>
          </a:endParaRPr>
        </a:p>
      </dgm:t>
    </dgm:pt>
    <dgm:pt modelId="{0B9AC891-A411-4134-8502-B0A09A07B932}" type="parTrans" cxnId="{A8C63DCC-F9AE-4E46-8768-43843406431B}">
      <dgm:prSet/>
      <dgm:spPr/>
      <dgm:t>
        <a:bodyPr/>
        <a:lstStyle/>
        <a:p>
          <a:endParaRPr lang="en-US"/>
        </a:p>
      </dgm:t>
    </dgm:pt>
    <dgm:pt modelId="{73D4057A-4F60-4CA0-88E6-D738CD72EB0A}" type="sibTrans" cxnId="{A8C63DCC-F9AE-4E46-8768-43843406431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1BC7033A-C41D-419A-B0C6-2C395B1AAB2D}">
      <dgm:prSet phldrT="[Text]" custT="1"/>
      <dgm:spPr>
        <a:solidFill>
          <a:srgbClr val="7030A0">
            <a:alpha val="75000"/>
          </a:srgbClr>
        </a:solidFill>
      </dgm:spPr>
      <dgm:t>
        <a:bodyPr lIns="45720" tIns="45720" rIns="0" bIns="45720" anchor="ctr" anchorCtr="0"/>
        <a:lstStyle/>
        <a:p>
          <a:pPr marL="457200" indent="-228600">
            <a:lnSpc>
              <a:spcPct val="100000"/>
            </a:lnSpc>
            <a:spcAft>
              <a:spcPts val="0"/>
            </a:spcAft>
            <a:buSzPct val="85000"/>
            <a:buFont typeface="Wingdings" panose="05000000000000000000" pitchFamily="2" charset="2"/>
            <a:buChar char="q"/>
          </a:pPr>
          <a:r>
            <a:rPr lang="en-US" sz="1600" dirty="0">
              <a:latin typeface="+mn-lt"/>
            </a:rPr>
            <a:t>The organization’s facility to see and experience daily operations </a:t>
          </a:r>
        </a:p>
      </dgm:t>
    </dgm:pt>
    <dgm:pt modelId="{3100B605-0A0E-4317-8A4B-26DE74D13A00}" type="parTrans" cxnId="{5E5EC280-291A-47CB-8366-9C8C9C87C963}">
      <dgm:prSet/>
      <dgm:spPr/>
      <dgm:t>
        <a:bodyPr/>
        <a:lstStyle/>
        <a:p>
          <a:endParaRPr lang="en-US"/>
        </a:p>
      </dgm:t>
    </dgm:pt>
    <dgm:pt modelId="{EEE097D5-7E4C-41C9-B306-B21CAAAAD278}" type="sibTrans" cxnId="{5E5EC280-291A-47CB-8366-9C8C9C87C963}">
      <dgm:prSet/>
      <dgm:spPr/>
      <dgm:t>
        <a:bodyPr/>
        <a:lstStyle/>
        <a:p>
          <a:endParaRPr lang="en-US"/>
        </a:p>
      </dgm:t>
    </dgm:pt>
    <dgm:pt modelId="{2209995F-A052-44AC-BDA0-B1B1BD6808F1}">
      <dgm:prSet phldrT="[Text]" custT="1"/>
      <dgm:spPr>
        <a:solidFill>
          <a:schemeClr val="accent6">
            <a:lumMod val="75000"/>
            <a:alpha val="75000"/>
          </a:schemeClr>
        </a:solidFill>
      </dgm:spPr>
      <dgm:t>
        <a:bodyPr lIns="45720" tIns="45720" rIns="0" bIns="45720" anchor="ctr" anchorCtr="0"/>
        <a:lstStyle/>
        <a:p>
          <a:pPr marL="228600" indent="344488">
            <a:lnSpc>
              <a:spcPct val="100000"/>
            </a:lnSpc>
            <a:spcAft>
              <a:spcPts val="300"/>
            </a:spcAft>
            <a:buFont typeface="Wingdings" panose="05000000000000000000" pitchFamily="2" charset="2"/>
            <a:buChar char="ü"/>
          </a:pPr>
          <a:r>
            <a:rPr lang="en-US" sz="1400" dirty="0">
              <a:latin typeface="+mn-lt"/>
            </a:rPr>
            <a:t>Required Policies</a:t>
          </a:r>
        </a:p>
      </dgm:t>
    </dgm:pt>
    <dgm:pt modelId="{A95DA8C4-025B-449B-8CC1-BF14416ACE31}" type="parTrans" cxnId="{F772762E-0BBC-4D2E-9F48-8595AE0113B2}">
      <dgm:prSet/>
      <dgm:spPr/>
      <dgm:t>
        <a:bodyPr/>
        <a:lstStyle/>
        <a:p>
          <a:endParaRPr lang="en-US"/>
        </a:p>
      </dgm:t>
    </dgm:pt>
    <dgm:pt modelId="{93A74EC9-D647-4C02-9863-DED5E9707BC5}" type="sibTrans" cxnId="{F772762E-0BBC-4D2E-9F48-8595AE0113B2}">
      <dgm:prSet/>
      <dgm:spPr/>
      <dgm:t>
        <a:bodyPr/>
        <a:lstStyle/>
        <a:p>
          <a:endParaRPr lang="en-US"/>
        </a:p>
      </dgm:t>
    </dgm:pt>
    <dgm:pt modelId="{31B95F8A-DE8C-4960-AE00-E1E6405E6738}">
      <dgm:prSet phldrT="[Text]" custT="1"/>
      <dgm:spPr>
        <a:solidFill>
          <a:schemeClr val="accent6">
            <a:lumMod val="75000"/>
            <a:alpha val="75000"/>
          </a:schemeClr>
        </a:solidFill>
      </dgm:spPr>
      <dgm:t>
        <a:bodyPr lIns="45720" tIns="45720" rIns="0" bIns="45720" anchor="ctr" anchorCtr="0"/>
        <a:lstStyle/>
        <a:p>
          <a:pPr marL="228600" indent="344488">
            <a:lnSpc>
              <a:spcPct val="100000"/>
            </a:lnSpc>
            <a:spcAft>
              <a:spcPts val="300"/>
            </a:spcAft>
            <a:buFont typeface="Wingdings" panose="05000000000000000000" pitchFamily="2" charset="2"/>
            <a:buChar char="ü"/>
          </a:pPr>
          <a:r>
            <a:rPr lang="en-US" sz="1400" dirty="0">
              <a:latin typeface="+mn-lt"/>
            </a:rPr>
            <a:t>Unique Identification Number</a:t>
          </a:r>
        </a:p>
      </dgm:t>
    </dgm:pt>
    <dgm:pt modelId="{874C5666-17A3-4E12-BE7D-F0FB4378B770}" type="parTrans" cxnId="{986E4027-03FD-4177-B127-E8CA1A47D2E1}">
      <dgm:prSet/>
      <dgm:spPr/>
      <dgm:t>
        <a:bodyPr/>
        <a:lstStyle/>
        <a:p>
          <a:endParaRPr lang="en-US"/>
        </a:p>
      </dgm:t>
    </dgm:pt>
    <dgm:pt modelId="{BDF77566-6264-4D1A-B97A-A4C3BE6ABADD}" type="sibTrans" cxnId="{986E4027-03FD-4177-B127-E8CA1A47D2E1}">
      <dgm:prSet/>
      <dgm:spPr/>
      <dgm:t>
        <a:bodyPr/>
        <a:lstStyle/>
        <a:p>
          <a:endParaRPr lang="en-US"/>
        </a:p>
      </dgm:t>
    </dgm:pt>
    <dgm:pt modelId="{479D42A6-F821-4764-A1BF-FE2CD4665DF9}">
      <dgm:prSet phldrT="[Text]" custT="1"/>
      <dgm:spPr>
        <a:solidFill>
          <a:schemeClr val="accent6">
            <a:lumMod val="75000"/>
            <a:alpha val="75000"/>
          </a:schemeClr>
        </a:solidFill>
      </dgm:spPr>
      <dgm:t>
        <a:bodyPr lIns="45720" tIns="45720" rIns="0" bIns="45720" anchor="ctr" anchorCtr="0"/>
        <a:lstStyle/>
        <a:p>
          <a:pPr marL="228600" indent="344488">
            <a:lnSpc>
              <a:spcPct val="100000"/>
            </a:lnSpc>
            <a:spcAft>
              <a:spcPts val="300"/>
            </a:spcAft>
            <a:buFont typeface="Wingdings" panose="05000000000000000000" pitchFamily="2" charset="2"/>
            <a:buChar char="ü"/>
          </a:pPr>
          <a:r>
            <a:rPr lang="en-US" sz="1400" dirty="0">
              <a:latin typeface="+mn-lt"/>
            </a:rPr>
            <a:t>Reporting Requirements</a:t>
          </a:r>
        </a:p>
      </dgm:t>
    </dgm:pt>
    <dgm:pt modelId="{8759C056-D342-447E-9C71-F4651CF9CAC4}" type="parTrans" cxnId="{554B7040-EA30-448A-8182-1675B1FF44A4}">
      <dgm:prSet/>
      <dgm:spPr/>
      <dgm:t>
        <a:bodyPr/>
        <a:lstStyle/>
        <a:p>
          <a:endParaRPr lang="en-US"/>
        </a:p>
      </dgm:t>
    </dgm:pt>
    <dgm:pt modelId="{8AE60688-BC16-490B-9E14-2F804EF7BA9B}" type="sibTrans" cxnId="{554B7040-EA30-448A-8182-1675B1FF44A4}">
      <dgm:prSet/>
      <dgm:spPr/>
      <dgm:t>
        <a:bodyPr/>
        <a:lstStyle/>
        <a:p>
          <a:endParaRPr lang="en-US"/>
        </a:p>
      </dgm:t>
    </dgm:pt>
    <dgm:pt modelId="{0994BBB3-7DA6-4C0F-9572-A7701DF34F98}">
      <dgm:prSet phldrT="[Text]" custT="1"/>
      <dgm:spPr>
        <a:solidFill>
          <a:schemeClr val="accent6">
            <a:lumMod val="75000"/>
            <a:alpha val="75000"/>
          </a:schemeClr>
        </a:solidFill>
      </dgm:spPr>
      <dgm:t>
        <a:bodyPr lIns="45720" tIns="45720" rIns="0" bIns="45720" anchor="ctr" anchorCtr="0"/>
        <a:lstStyle/>
        <a:p>
          <a:pPr marL="228600" indent="344488">
            <a:lnSpc>
              <a:spcPct val="100000"/>
            </a:lnSpc>
            <a:spcAft>
              <a:spcPts val="300"/>
            </a:spcAft>
            <a:buFont typeface="Wingdings" panose="05000000000000000000" pitchFamily="2" charset="2"/>
            <a:buChar char="ü"/>
          </a:pPr>
          <a:r>
            <a:rPr lang="en-US" sz="1400" dirty="0">
              <a:latin typeface="+mn-lt"/>
            </a:rPr>
            <a:t>Documentation of Beneficiary Income &amp; Demographics</a:t>
          </a:r>
        </a:p>
      </dgm:t>
    </dgm:pt>
    <dgm:pt modelId="{70B5554A-A5C1-4428-BE30-9F12AAADCF3D}" type="parTrans" cxnId="{8FB846FB-A5C8-4B1B-B73A-8EFAA77E9049}">
      <dgm:prSet/>
      <dgm:spPr/>
      <dgm:t>
        <a:bodyPr/>
        <a:lstStyle/>
        <a:p>
          <a:endParaRPr lang="en-US"/>
        </a:p>
      </dgm:t>
    </dgm:pt>
    <dgm:pt modelId="{BEDF9583-7D93-406A-AE0A-FAE375133958}" type="sibTrans" cxnId="{8FB846FB-A5C8-4B1B-B73A-8EFAA77E9049}">
      <dgm:prSet/>
      <dgm:spPr/>
      <dgm:t>
        <a:bodyPr/>
        <a:lstStyle/>
        <a:p>
          <a:endParaRPr lang="en-US"/>
        </a:p>
      </dgm:t>
    </dgm:pt>
    <dgm:pt modelId="{511D57F6-7457-4390-8580-633DF2A2D9F0}">
      <dgm:prSet phldrT="[Text]" custT="1"/>
      <dgm:spPr>
        <a:solidFill>
          <a:schemeClr val="accent6">
            <a:lumMod val="75000"/>
            <a:alpha val="75000"/>
          </a:schemeClr>
        </a:solidFill>
      </dgm:spPr>
      <dgm:t>
        <a:bodyPr lIns="45720" tIns="45720" rIns="0" bIns="45720" anchor="ctr" anchorCtr="0"/>
        <a:lstStyle/>
        <a:p>
          <a:pPr marL="228600" indent="344488">
            <a:lnSpc>
              <a:spcPct val="100000"/>
            </a:lnSpc>
            <a:spcAft>
              <a:spcPts val="300"/>
            </a:spcAft>
            <a:buFont typeface="Wingdings" panose="05000000000000000000" pitchFamily="2" charset="2"/>
            <a:buChar char="ü"/>
          </a:pPr>
          <a:r>
            <a:rPr lang="en-US" sz="1400" dirty="0">
              <a:latin typeface="+mn-lt"/>
            </a:rPr>
            <a:t>Documentation Required with Reimbursement Requests </a:t>
          </a:r>
        </a:p>
      </dgm:t>
    </dgm:pt>
    <dgm:pt modelId="{82497F7B-77D8-4DC6-A55E-4E2E47149A4E}" type="parTrans" cxnId="{234ED267-EF00-4735-872E-1FCEDE1FB1F6}">
      <dgm:prSet/>
      <dgm:spPr/>
      <dgm:t>
        <a:bodyPr/>
        <a:lstStyle/>
        <a:p>
          <a:endParaRPr lang="en-US"/>
        </a:p>
      </dgm:t>
    </dgm:pt>
    <dgm:pt modelId="{0787CD1A-3216-4A81-AB2D-DBE5833DD5BE}" type="sibTrans" cxnId="{234ED267-EF00-4735-872E-1FCEDE1FB1F6}">
      <dgm:prSet/>
      <dgm:spPr/>
      <dgm:t>
        <a:bodyPr/>
        <a:lstStyle/>
        <a:p>
          <a:endParaRPr lang="en-US"/>
        </a:p>
      </dgm:t>
    </dgm:pt>
    <dgm:pt modelId="{34A6CA87-7303-4DC4-8C2E-21FDDC2546F4}" type="pres">
      <dgm:prSet presAssocID="{67C7A9CF-6BC4-4B7B-8134-41A98321D3F6}" presName="outerComposite" presStyleCnt="0">
        <dgm:presLayoutVars>
          <dgm:chMax val="5"/>
          <dgm:dir/>
          <dgm:resizeHandles val="exact"/>
        </dgm:presLayoutVars>
      </dgm:prSet>
      <dgm:spPr/>
    </dgm:pt>
    <dgm:pt modelId="{E300E4E6-9061-4751-BA3B-112939714AEB}" type="pres">
      <dgm:prSet presAssocID="{67C7A9CF-6BC4-4B7B-8134-41A98321D3F6}" presName="dummyMaxCanvas" presStyleCnt="0">
        <dgm:presLayoutVars/>
      </dgm:prSet>
      <dgm:spPr/>
    </dgm:pt>
    <dgm:pt modelId="{A2B581C5-A64F-4522-8917-DCD7F5D58364}" type="pres">
      <dgm:prSet presAssocID="{67C7A9CF-6BC4-4B7B-8134-41A98321D3F6}" presName="FourNodes_1" presStyleLbl="node1" presStyleIdx="0" presStyleCnt="4" custScaleY="77067">
        <dgm:presLayoutVars>
          <dgm:bulletEnabled val="1"/>
        </dgm:presLayoutVars>
      </dgm:prSet>
      <dgm:spPr/>
    </dgm:pt>
    <dgm:pt modelId="{3E60F2ED-C991-4C8A-962B-CBA1EDC5622A}" type="pres">
      <dgm:prSet presAssocID="{67C7A9CF-6BC4-4B7B-8134-41A98321D3F6}" presName="FourNodes_2" presStyleLbl="node1" presStyleIdx="1" presStyleCnt="4" custScaleY="77067" custLinFactNeighborX="476" custLinFactNeighborY="-31871">
        <dgm:presLayoutVars>
          <dgm:bulletEnabled val="1"/>
        </dgm:presLayoutVars>
      </dgm:prSet>
      <dgm:spPr/>
    </dgm:pt>
    <dgm:pt modelId="{D149185C-AE21-4011-BA84-4F4EF4FF5ABB}" type="pres">
      <dgm:prSet presAssocID="{67C7A9CF-6BC4-4B7B-8134-41A98321D3F6}" presName="FourNodes_3" presStyleLbl="node1" presStyleIdx="2" presStyleCnt="4" custScaleY="77067" custLinFactNeighborX="-621" custLinFactNeighborY="-59082">
        <dgm:presLayoutVars>
          <dgm:bulletEnabled val="1"/>
        </dgm:presLayoutVars>
      </dgm:prSet>
      <dgm:spPr/>
    </dgm:pt>
    <dgm:pt modelId="{7CAB238E-95A1-4D73-950D-4368E33E0D79}" type="pres">
      <dgm:prSet presAssocID="{67C7A9CF-6BC4-4B7B-8134-41A98321D3F6}" presName="FourNodes_4" presStyleLbl="node1" presStyleIdx="3" presStyleCnt="4" custScaleX="104518" custScaleY="203166" custLinFactNeighborY="-29702">
        <dgm:presLayoutVars>
          <dgm:bulletEnabled val="1"/>
        </dgm:presLayoutVars>
      </dgm:prSet>
      <dgm:spPr/>
    </dgm:pt>
    <dgm:pt modelId="{0CEF7A30-DEB6-4CCA-A1C7-5F58CD6294C8}" type="pres">
      <dgm:prSet presAssocID="{67C7A9CF-6BC4-4B7B-8134-41A98321D3F6}" presName="FourConn_1-2" presStyleLbl="fgAccFollowNode1" presStyleIdx="0" presStyleCnt="3" custAng="0" custLinFactNeighborX="65457" custLinFactNeighborY="-27726">
        <dgm:presLayoutVars>
          <dgm:bulletEnabled val="1"/>
        </dgm:presLayoutVars>
      </dgm:prSet>
      <dgm:spPr/>
    </dgm:pt>
    <dgm:pt modelId="{334616EE-9203-4DC9-BAEF-0BF5D17F4034}" type="pres">
      <dgm:prSet presAssocID="{67C7A9CF-6BC4-4B7B-8134-41A98321D3F6}" presName="FourConn_2-3" presStyleLbl="fgAccFollowNode1" presStyleIdx="1" presStyleCnt="3" custAng="0" custLinFactNeighborX="69163" custLinFactNeighborY="-69590">
        <dgm:presLayoutVars>
          <dgm:bulletEnabled val="1"/>
        </dgm:presLayoutVars>
      </dgm:prSet>
      <dgm:spPr/>
    </dgm:pt>
    <dgm:pt modelId="{6F8E8ACB-76B3-4E97-9371-87EA00586C23}" type="pres">
      <dgm:prSet presAssocID="{67C7A9CF-6BC4-4B7B-8134-41A98321D3F6}" presName="FourConn_3-4" presStyleLbl="fgAccFollowNode1" presStyleIdx="2" presStyleCnt="3" custAng="0" custLinFactY="-18564" custLinFactNeighborX="58046" custLinFactNeighborY="-100000">
        <dgm:presLayoutVars>
          <dgm:bulletEnabled val="1"/>
        </dgm:presLayoutVars>
      </dgm:prSet>
      <dgm:spPr/>
    </dgm:pt>
    <dgm:pt modelId="{7DA01CA1-3216-4BAA-9EF7-B19390D371EF}" type="pres">
      <dgm:prSet presAssocID="{67C7A9CF-6BC4-4B7B-8134-41A98321D3F6}" presName="FourNodes_1_text" presStyleLbl="node1" presStyleIdx="3" presStyleCnt="4">
        <dgm:presLayoutVars>
          <dgm:bulletEnabled val="1"/>
        </dgm:presLayoutVars>
      </dgm:prSet>
      <dgm:spPr/>
    </dgm:pt>
    <dgm:pt modelId="{1FC5F0DF-3DB2-4BCE-BAF6-04D73CC73894}" type="pres">
      <dgm:prSet presAssocID="{67C7A9CF-6BC4-4B7B-8134-41A98321D3F6}" presName="FourNodes_2_text" presStyleLbl="node1" presStyleIdx="3" presStyleCnt="4">
        <dgm:presLayoutVars>
          <dgm:bulletEnabled val="1"/>
        </dgm:presLayoutVars>
      </dgm:prSet>
      <dgm:spPr/>
    </dgm:pt>
    <dgm:pt modelId="{1EDD1EBA-EC7E-4C25-8E92-EFEFC668A6A6}" type="pres">
      <dgm:prSet presAssocID="{67C7A9CF-6BC4-4B7B-8134-41A98321D3F6}" presName="FourNodes_3_text" presStyleLbl="node1" presStyleIdx="3" presStyleCnt="4">
        <dgm:presLayoutVars>
          <dgm:bulletEnabled val="1"/>
        </dgm:presLayoutVars>
      </dgm:prSet>
      <dgm:spPr/>
    </dgm:pt>
    <dgm:pt modelId="{EC61EC5F-C7B0-4DE1-BE66-8ACD406B3F56}" type="pres">
      <dgm:prSet presAssocID="{67C7A9CF-6BC4-4B7B-8134-41A98321D3F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383B821-025D-4168-B599-B1C6A15CE7F1}" type="presOf" srcId="{1FF8FFE2-5F9C-44B2-BA60-7A1CB780ED2A}" destId="{A2B581C5-A64F-4522-8917-DCD7F5D58364}" srcOrd="0" destOrd="0" presId="urn:microsoft.com/office/officeart/2005/8/layout/vProcess5"/>
    <dgm:cxn modelId="{986E4027-03FD-4177-B127-E8CA1A47D2E1}" srcId="{2E709140-1740-4DDD-8C1E-00C6A2A7B193}" destId="{31B95F8A-DE8C-4960-AE00-E1E6405E6738}" srcOrd="1" destOrd="0" parTransId="{874C5666-17A3-4E12-BE7D-F0FB4378B770}" sibTransId="{BDF77566-6264-4D1A-B97A-A4C3BE6ABADD}"/>
    <dgm:cxn modelId="{1B672F2A-8F32-4D77-92AD-6488C329C790}" type="presOf" srcId="{12179C2A-2949-4830-8CB3-AEE1B2CF5A6D}" destId="{EC61EC5F-C7B0-4DE1-BE66-8ACD406B3F56}" srcOrd="1" destOrd="0" presId="urn:microsoft.com/office/officeart/2005/8/layout/vProcess5"/>
    <dgm:cxn modelId="{1EED1C2C-9164-4CB7-8BB9-4B8EBDDB66F4}" type="presOf" srcId="{479D42A6-F821-4764-A1BF-FE2CD4665DF9}" destId="{7CAB238E-95A1-4D73-950D-4368E33E0D79}" srcOrd="0" destOrd="4" presId="urn:microsoft.com/office/officeart/2005/8/layout/vProcess5"/>
    <dgm:cxn modelId="{C8FF532C-CC62-4BBE-B275-52B813338B9F}" srcId="{67C7A9CF-6BC4-4B7B-8134-41A98321D3F6}" destId="{1FF8FFE2-5F9C-44B2-BA60-7A1CB780ED2A}" srcOrd="0" destOrd="0" parTransId="{36ECB099-336F-46CF-95D2-7E94F2B45A67}" sibTransId="{FDB71728-837A-4DC5-9145-53EEF6204276}"/>
    <dgm:cxn modelId="{F772762E-0BBC-4D2E-9F48-8595AE0113B2}" srcId="{2E709140-1740-4DDD-8C1E-00C6A2A7B193}" destId="{2209995F-A052-44AC-BDA0-B1B1BD6808F1}" srcOrd="0" destOrd="0" parTransId="{A95DA8C4-025B-449B-8CC1-BF14416ACE31}" sibTransId="{93A74EC9-D647-4C02-9863-DED5E9707BC5}"/>
    <dgm:cxn modelId="{A5390B38-03A3-4CBD-A535-CA2115FC9E45}" srcId="{12179C2A-2949-4830-8CB3-AEE1B2CF5A6D}" destId="{2E709140-1740-4DDD-8C1E-00C6A2A7B193}" srcOrd="0" destOrd="0" parTransId="{3EE524DF-B759-4455-B257-3C3043B6D10E}" sibTransId="{A36D4447-AAA6-4B71-A055-B033FC504F65}"/>
    <dgm:cxn modelId="{076A3438-243B-47EB-B81F-8E202B1A5ED5}" srcId="{67C7A9CF-6BC4-4B7B-8134-41A98321D3F6}" destId="{12179C2A-2949-4830-8CB3-AEE1B2CF5A6D}" srcOrd="3" destOrd="0" parTransId="{C6D15B87-7D7D-4BD7-ACF3-D8782DAF57FC}" sibTransId="{AD65CB7A-1F27-4D36-A708-EF4EA8DDA2AA}"/>
    <dgm:cxn modelId="{A7046D38-CEC9-4B95-BCC1-0FE9059F0C98}" type="presOf" srcId="{511D57F6-7457-4390-8580-633DF2A2D9F0}" destId="{EC61EC5F-C7B0-4DE1-BE66-8ACD406B3F56}" srcOrd="1" destOrd="6" presId="urn:microsoft.com/office/officeart/2005/8/layout/vProcess5"/>
    <dgm:cxn modelId="{0D3B0A40-75A5-4B7E-AC3E-99BB558A6CEB}" type="presOf" srcId="{67C7A9CF-6BC4-4B7B-8134-41A98321D3F6}" destId="{34A6CA87-7303-4DC4-8C2E-21FDDC2546F4}" srcOrd="0" destOrd="0" presId="urn:microsoft.com/office/officeart/2005/8/layout/vProcess5"/>
    <dgm:cxn modelId="{554B7040-EA30-448A-8182-1675B1FF44A4}" srcId="{2E709140-1740-4DDD-8C1E-00C6A2A7B193}" destId="{479D42A6-F821-4764-A1BF-FE2CD4665DF9}" srcOrd="2" destOrd="0" parTransId="{8759C056-D342-447E-9C71-F4651CF9CAC4}" sibTransId="{8AE60688-BC16-490B-9E14-2F804EF7BA9B}"/>
    <dgm:cxn modelId="{7776285C-1C87-4930-80F8-C43B128F8B96}" type="presOf" srcId="{4F570662-4C98-4261-8B71-850FB3AA878D}" destId="{1FC5F0DF-3DB2-4BCE-BAF6-04D73CC73894}" srcOrd="1" destOrd="1" presId="urn:microsoft.com/office/officeart/2005/8/layout/vProcess5"/>
    <dgm:cxn modelId="{5D9C4A62-0274-41AB-89FD-43ABFD800A6A}" type="presOf" srcId="{2E709140-1740-4DDD-8C1E-00C6A2A7B193}" destId="{7CAB238E-95A1-4D73-950D-4368E33E0D79}" srcOrd="0" destOrd="1" presId="urn:microsoft.com/office/officeart/2005/8/layout/vProcess5"/>
    <dgm:cxn modelId="{08E4AF62-B160-4872-A5DD-65707138E9C1}" type="presOf" srcId="{82700C2C-3D38-4A17-844F-CEC325173036}" destId="{D149185C-AE21-4011-BA84-4F4EF4FF5ABB}" srcOrd="0" destOrd="0" presId="urn:microsoft.com/office/officeart/2005/8/layout/vProcess5"/>
    <dgm:cxn modelId="{108CD963-9064-48D8-AA50-98C6409532D6}" type="presOf" srcId="{2E709140-1740-4DDD-8C1E-00C6A2A7B193}" destId="{EC61EC5F-C7B0-4DE1-BE66-8ACD406B3F56}" srcOrd="1" destOrd="1" presId="urn:microsoft.com/office/officeart/2005/8/layout/vProcess5"/>
    <dgm:cxn modelId="{CEE1BF46-E2D5-4D22-83DE-7A5F3E37689C}" type="presOf" srcId="{1FF8FFE2-5F9C-44B2-BA60-7A1CB780ED2A}" destId="{7DA01CA1-3216-4BAA-9EF7-B19390D371EF}" srcOrd="1" destOrd="0" presId="urn:microsoft.com/office/officeart/2005/8/layout/vProcess5"/>
    <dgm:cxn modelId="{234ED267-EF00-4735-872E-1FCEDE1FB1F6}" srcId="{2E709140-1740-4DDD-8C1E-00C6A2A7B193}" destId="{511D57F6-7457-4390-8580-633DF2A2D9F0}" srcOrd="4" destOrd="0" parTransId="{82497F7B-77D8-4DC6-A55E-4E2E47149A4E}" sibTransId="{0787CD1A-3216-4A81-AB2D-DBE5833DD5BE}"/>
    <dgm:cxn modelId="{7D26C268-065D-4645-A7BA-435EB1B8ADAD}" type="presOf" srcId="{A92674FB-7F85-4DBD-B6A3-DA346BD50933}" destId="{A2B581C5-A64F-4522-8917-DCD7F5D58364}" srcOrd="0" destOrd="1" presId="urn:microsoft.com/office/officeart/2005/8/layout/vProcess5"/>
    <dgm:cxn modelId="{0B00C250-FE62-4E27-82B5-B1EF8CBD2892}" srcId="{67C7A9CF-6BC4-4B7B-8134-41A98321D3F6}" destId="{BD464C87-D12C-45EB-8B62-BA1D69174DEA}" srcOrd="1" destOrd="0" parTransId="{D36F8BA0-7610-4D1C-95AC-56593CCAE1ED}" sibTransId="{6242D3BA-59E0-42DA-B1BF-A2DF66FDE09B}"/>
    <dgm:cxn modelId="{FAC4BE55-FECB-4D18-8F94-52B55C848A76}" type="presOf" srcId="{12179C2A-2949-4830-8CB3-AEE1B2CF5A6D}" destId="{7CAB238E-95A1-4D73-950D-4368E33E0D79}" srcOrd="0" destOrd="0" presId="urn:microsoft.com/office/officeart/2005/8/layout/vProcess5"/>
    <dgm:cxn modelId="{995A8179-E861-4A88-8855-A5E44D856F47}" type="presOf" srcId="{1BC7033A-C41D-419A-B0C6-2C395B1AAB2D}" destId="{1EDD1EBA-EC7E-4C25-8E92-EFEFC668A6A6}" srcOrd="1" destOrd="1" presId="urn:microsoft.com/office/officeart/2005/8/layout/vProcess5"/>
    <dgm:cxn modelId="{18CA9A7C-2DDA-4EB3-9965-53A21D236C05}" type="presOf" srcId="{0994BBB3-7DA6-4C0F-9572-A7701DF34F98}" destId="{EC61EC5F-C7B0-4DE1-BE66-8ACD406B3F56}" srcOrd="1" destOrd="5" presId="urn:microsoft.com/office/officeart/2005/8/layout/vProcess5"/>
    <dgm:cxn modelId="{5E5EC280-291A-47CB-8366-9C8C9C87C963}" srcId="{82700C2C-3D38-4A17-844F-CEC325173036}" destId="{1BC7033A-C41D-419A-B0C6-2C395B1AAB2D}" srcOrd="0" destOrd="0" parTransId="{3100B605-0A0E-4317-8A4B-26DE74D13A00}" sibTransId="{EEE097D5-7E4C-41C9-B306-B21CAAAAD278}"/>
    <dgm:cxn modelId="{D42BC784-9801-4557-9C71-E55E07FEBB5D}" type="presOf" srcId="{2209995F-A052-44AC-BDA0-B1B1BD6808F1}" destId="{7CAB238E-95A1-4D73-950D-4368E33E0D79}" srcOrd="0" destOrd="2" presId="urn:microsoft.com/office/officeart/2005/8/layout/vProcess5"/>
    <dgm:cxn modelId="{644C8F8D-2BBD-4070-8611-2D63DE5E3A0D}" type="presOf" srcId="{A92674FB-7F85-4DBD-B6A3-DA346BD50933}" destId="{7DA01CA1-3216-4BAA-9EF7-B19390D371EF}" srcOrd="1" destOrd="1" presId="urn:microsoft.com/office/officeart/2005/8/layout/vProcess5"/>
    <dgm:cxn modelId="{BCF3C391-85EE-46FF-A104-3BCE4D62BC82}" type="presOf" srcId="{2209995F-A052-44AC-BDA0-B1B1BD6808F1}" destId="{EC61EC5F-C7B0-4DE1-BE66-8ACD406B3F56}" srcOrd="1" destOrd="2" presId="urn:microsoft.com/office/officeart/2005/8/layout/vProcess5"/>
    <dgm:cxn modelId="{02DA4297-15DE-4C7E-A79C-DE2E266EC7C6}" type="presOf" srcId="{511D57F6-7457-4390-8580-633DF2A2D9F0}" destId="{7CAB238E-95A1-4D73-950D-4368E33E0D79}" srcOrd="0" destOrd="6" presId="urn:microsoft.com/office/officeart/2005/8/layout/vProcess5"/>
    <dgm:cxn modelId="{846888B8-0D25-4D7F-AAC3-035AC7C82915}" type="presOf" srcId="{0994BBB3-7DA6-4C0F-9572-A7701DF34F98}" destId="{7CAB238E-95A1-4D73-950D-4368E33E0D79}" srcOrd="0" destOrd="5" presId="urn:microsoft.com/office/officeart/2005/8/layout/vProcess5"/>
    <dgm:cxn modelId="{4B1CF6BD-10FC-423F-A49B-D983EB51A335}" type="presOf" srcId="{4F570662-4C98-4261-8B71-850FB3AA878D}" destId="{3E60F2ED-C991-4C8A-962B-CBA1EDC5622A}" srcOrd="0" destOrd="1" presId="urn:microsoft.com/office/officeart/2005/8/layout/vProcess5"/>
    <dgm:cxn modelId="{1BE293BE-91C5-44FE-A04C-BB22F865D24F}" type="presOf" srcId="{31B95F8A-DE8C-4960-AE00-E1E6405E6738}" destId="{EC61EC5F-C7B0-4DE1-BE66-8ACD406B3F56}" srcOrd="1" destOrd="3" presId="urn:microsoft.com/office/officeart/2005/8/layout/vProcess5"/>
    <dgm:cxn modelId="{E84860C6-B5E4-40CC-9EDE-BD279227F7B6}" srcId="{BD464C87-D12C-45EB-8B62-BA1D69174DEA}" destId="{4F570662-4C98-4261-8B71-850FB3AA878D}" srcOrd="0" destOrd="0" parTransId="{DD7A932F-6AF9-4134-89C9-2FB5F10DEFA5}" sibTransId="{49B5E1EC-AE77-4231-B73A-974DE1E9D881}"/>
    <dgm:cxn modelId="{94CB6DC8-C7E1-41FA-90F9-A0FE6F474791}" type="presOf" srcId="{31B95F8A-DE8C-4960-AE00-E1E6405E6738}" destId="{7CAB238E-95A1-4D73-950D-4368E33E0D79}" srcOrd="0" destOrd="3" presId="urn:microsoft.com/office/officeart/2005/8/layout/vProcess5"/>
    <dgm:cxn modelId="{A8C63DCC-F9AE-4E46-8768-43843406431B}" srcId="{67C7A9CF-6BC4-4B7B-8134-41A98321D3F6}" destId="{82700C2C-3D38-4A17-844F-CEC325173036}" srcOrd="2" destOrd="0" parTransId="{0B9AC891-A411-4134-8502-B0A09A07B932}" sibTransId="{73D4057A-4F60-4CA0-88E6-D738CD72EB0A}"/>
    <dgm:cxn modelId="{4C9439D1-14D6-4530-8E45-D7A518C4F4DA}" type="presOf" srcId="{BD464C87-D12C-45EB-8B62-BA1D69174DEA}" destId="{3E60F2ED-C991-4C8A-962B-CBA1EDC5622A}" srcOrd="0" destOrd="0" presId="urn:microsoft.com/office/officeart/2005/8/layout/vProcess5"/>
    <dgm:cxn modelId="{930398D1-D4F4-4BE1-8604-A4902CF02D2C}" type="presOf" srcId="{6242D3BA-59E0-42DA-B1BF-A2DF66FDE09B}" destId="{334616EE-9203-4DC9-BAEF-0BF5D17F4034}" srcOrd="0" destOrd="0" presId="urn:microsoft.com/office/officeart/2005/8/layout/vProcess5"/>
    <dgm:cxn modelId="{CA21C3D2-0EB5-4EA0-9DB3-1458FFC1A6E5}" type="presOf" srcId="{FDB71728-837A-4DC5-9145-53EEF6204276}" destId="{0CEF7A30-DEB6-4CCA-A1C7-5F58CD6294C8}" srcOrd="0" destOrd="0" presId="urn:microsoft.com/office/officeart/2005/8/layout/vProcess5"/>
    <dgm:cxn modelId="{02267CDB-0155-484A-9971-2AC317582309}" type="presOf" srcId="{479D42A6-F821-4764-A1BF-FE2CD4665DF9}" destId="{EC61EC5F-C7B0-4DE1-BE66-8ACD406B3F56}" srcOrd="1" destOrd="4" presId="urn:microsoft.com/office/officeart/2005/8/layout/vProcess5"/>
    <dgm:cxn modelId="{01452BE2-0C55-47B3-A466-04CF438B5C87}" type="presOf" srcId="{73D4057A-4F60-4CA0-88E6-D738CD72EB0A}" destId="{6F8E8ACB-76B3-4E97-9371-87EA00586C23}" srcOrd="0" destOrd="0" presId="urn:microsoft.com/office/officeart/2005/8/layout/vProcess5"/>
    <dgm:cxn modelId="{B24B3DE9-52E3-40A7-B483-F38B6D6DD545}" srcId="{1FF8FFE2-5F9C-44B2-BA60-7A1CB780ED2A}" destId="{A92674FB-7F85-4DBD-B6A3-DA346BD50933}" srcOrd="0" destOrd="0" parTransId="{A4AE008F-E5DD-4F69-BE94-E8DABF44245A}" sibTransId="{0F9F12EE-96AB-454B-A0E7-780EDB2E6F6D}"/>
    <dgm:cxn modelId="{F994D0F4-B9DD-4CA6-8064-F5C9F62F9550}" type="presOf" srcId="{BD464C87-D12C-45EB-8B62-BA1D69174DEA}" destId="{1FC5F0DF-3DB2-4BCE-BAF6-04D73CC73894}" srcOrd="1" destOrd="0" presId="urn:microsoft.com/office/officeart/2005/8/layout/vProcess5"/>
    <dgm:cxn modelId="{A945EFF4-5F0D-4CA8-89EC-F9EACAB123FA}" type="presOf" srcId="{1BC7033A-C41D-419A-B0C6-2C395B1AAB2D}" destId="{D149185C-AE21-4011-BA84-4F4EF4FF5ABB}" srcOrd="0" destOrd="1" presId="urn:microsoft.com/office/officeart/2005/8/layout/vProcess5"/>
    <dgm:cxn modelId="{98CD46F6-F788-4567-BB8E-755BE73D6701}" type="presOf" srcId="{82700C2C-3D38-4A17-844F-CEC325173036}" destId="{1EDD1EBA-EC7E-4C25-8E92-EFEFC668A6A6}" srcOrd="1" destOrd="0" presId="urn:microsoft.com/office/officeart/2005/8/layout/vProcess5"/>
    <dgm:cxn modelId="{8FB846FB-A5C8-4B1B-B73A-8EFAA77E9049}" srcId="{2E709140-1740-4DDD-8C1E-00C6A2A7B193}" destId="{0994BBB3-7DA6-4C0F-9572-A7701DF34F98}" srcOrd="3" destOrd="0" parTransId="{70B5554A-A5C1-4428-BE30-9F12AAADCF3D}" sibTransId="{BEDF9583-7D93-406A-AE0A-FAE375133958}"/>
    <dgm:cxn modelId="{B06B04FD-115A-4738-A343-3767CE2206A8}" type="presParOf" srcId="{34A6CA87-7303-4DC4-8C2E-21FDDC2546F4}" destId="{E300E4E6-9061-4751-BA3B-112939714AEB}" srcOrd="0" destOrd="0" presId="urn:microsoft.com/office/officeart/2005/8/layout/vProcess5"/>
    <dgm:cxn modelId="{A72A04A3-3739-44FD-A2E7-5A9E8E2FF8F9}" type="presParOf" srcId="{34A6CA87-7303-4DC4-8C2E-21FDDC2546F4}" destId="{A2B581C5-A64F-4522-8917-DCD7F5D58364}" srcOrd="1" destOrd="0" presId="urn:microsoft.com/office/officeart/2005/8/layout/vProcess5"/>
    <dgm:cxn modelId="{564BF0AF-42A9-4CED-B747-5A03CCF94739}" type="presParOf" srcId="{34A6CA87-7303-4DC4-8C2E-21FDDC2546F4}" destId="{3E60F2ED-C991-4C8A-962B-CBA1EDC5622A}" srcOrd="2" destOrd="0" presId="urn:microsoft.com/office/officeart/2005/8/layout/vProcess5"/>
    <dgm:cxn modelId="{C28850C6-34B5-4859-A188-AF3CE8E617B7}" type="presParOf" srcId="{34A6CA87-7303-4DC4-8C2E-21FDDC2546F4}" destId="{D149185C-AE21-4011-BA84-4F4EF4FF5ABB}" srcOrd="3" destOrd="0" presId="urn:microsoft.com/office/officeart/2005/8/layout/vProcess5"/>
    <dgm:cxn modelId="{7C80570C-3307-458E-81D0-6B89ED245393}" type="presParOf" srcId="{34A6CA87-7303-4DC4-8C2E-21FDDC2546F4}" destId="{7CAB238E-95A1-4D73-950D-4368E33E0D79}" srcOrd="4" destOrd="0" presId="urn:microsoft.com/office/officeart/2005/8/layout/vProcess5"/>
    <dgm:cxn modelId="{5E6607C5-A3C3-46B6-A3EC-1974D0AF6789}" type="presParOf" srcId="{34A6CA87-7303-4DC4-8C2E-21FDDC2546F4}" destId="{0CEF7A30-DEB6-4CCA-A1C7-5F58CD6294C8}" srcOrd="5" destOrd="0" presId="urn:microsoft.com/office/officeart/2005/8/layout/vProcess5"/>
    <dgm:cxn modelId="{C4649C6B-625F-4376-A81E-690B919584A0}" type="presParOf" srcId="{34A6CA87-7303-4DC4-8C2E-21FDDC2546F4}" destId="{334616EE-9203-4DC9-BAEF-0BF5D17F4034}" srcOrd="6" destOrd="0" presId="urn:microsoft.com/office/officeart/2005/8/layout/vProcess5"/>
    <dgm:cxn modelId="{3DFB9EB5-6ED4-4D99-BAB4-3305A02FB44C}" type="presParOf" srcId="{34A6CA87-7303-4DC4-8C2E-21FDDC2546F4}" destId="{6F8E8ACB-76B3-4E97-9371-87EA00586C23}" srcOrd="7" destOrd="0" presId="urn:microsoft.com/office/officeart/2005/8/layout/vProcess5"/>
    <dgm:cxn modelId="{F04E8C03-D188-45A2-A211-3CC008DE9D7D}" type="presParOf" srcId="{34A6CA87-7303-4DC4-8C2E-21FDDC2546F4}" destId="{7DA01CA1-3216-4BAA-9EF7-B19390D371EF}" srcOrd="8" destOrd="0" presId="urn:microsoft.com/office/officeart/2005/8/layout/vProcess5"/>
    <dgm:cxn modelId="{320C3E32-139A-4979-9FA4-2479069DA2EF}" type="presParOf" srcId="{34A6CA87-7303-4DC4-8C2E-21FDDC2546F4}" destId="{1FC5F0DF-3DB2-4BCE-BAF6-04D73CC73894}" srcOrd="9" destOrd="0" presId="urn:microsoft.com/office/officeart/2005/8/layout/vProcess5"/>
    <dgm:cxn modelId="{602D8252-D13E-4166-BF1F-BACDD8489319}" type="presParOf" srcId="{34A6CA87-7303-4DC4-8C2E-21FDDC2546F4}" destId="{1EDD1EBA-EC7E-4C25-8E92-EFEFC668A6A6}" srcOrd="10" destOrd="0" presId="urn:microsoft.com/office/officeart/2005/8/layout/vProcess5"/>
    <dgm:cxn modelId="{F1E0B836-4C80-4FED-BE63-9EF7DC07DE22}" type="presParOf" srcId="{34A6CA87-7303-4DC4-8C2E-21FDDC2546F4}" destId="{EC61EC5F-C7B0-4DE1-BE66-8ACD406B3F5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AC5A8-ED9C-4821-BC83-5259A8C96FBA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5064E9-237A-4C39-9DDE-BA7E4C4ACAF6}">
      <dgm:prSet/>
      <dgm:spPr/>
      <dgm:t>
        <a:bodyPr/>
        <a:lstStyle/>
        <a:p>
          <a:r>
            <a:rPr lang="en-US" b="1" dirty="0"/>
            <a:t>Articles of Incorporation</a:t>
          </a:r>
        </a:p>
      </dgm:t>
    </dgm:pt>
    <dgm:pt modelId="{089C0069-CD4E-413A-8F5D-F705EAB4042F}" type="parTrans" cxnId="{16432CCF-FF18-4F63-BB02-0571A4159F83}">
      <dgm:prSet/>
      <dgm:spPr/>
      <dgm:t>
        <a:bodyPr/>
        <a:lstStyle/>
        <a:p>
          <a:endParaRPr lang="en-US"/>
        </a:p>
      </dgm:t>
    </dgm:pt>
    <dgm:pt modelId="{C5A1FC53-4867-4E06-B578-F46395E1EABF}" type="sibTrans" cxnId="{16432CCF-FF18-4F63-BB02-0571A4159F83}">
      <dgm:prSet/>
      <dgm:spPr/>
      <dgm:t>
        <a:bodyPr/>
        <a:lstStyle/>
        <a:p>
          <a:endParaRPr lang="en-US"/>
        </a:p>
      </dgm:t>
    </dgm:pt>
    <dgm:pt modelId="{99F19BF6-C378-498C-B97B-0AFE1087BC9C}">
      <dgm:prSet/>
      <dgm:spPr/>
      <dgm:t>
        <a:bodyPr/>
        <a:lstStyle/>
        <a:p>
          <a:r>
            <a:rPr lang="en-US" b="1" dirty="0"/>
            <a:t>Bylaws</a:t>
          </a:r>
        </a:p>
      </dgm:t>
    </dgm:pt>
    <dgm:pt modelId="{7AA145AF-85B8-441E-B323-DE6B774FC069}" type="parTrans" cxnId="{A407B4B2-EEA2-41B5-BC58-03C0609B7FFA}">
      <dgm:prSet/>
      <dgm:spPr/>
      <dgm:t>
        <a:bodyPr/>
        <a:lstStyle/>
        <a:p>
          <a:endParaRPr lang="en-US"/>
        </a:p>
      </dgm:t>
    </dgm:pt>
    <dgm:pt modelId="{387CCB6B-5604-4BFF-82F9-005FB85A274C}" type="sibTrans" cxnId="{A407B4B2-EEA2-41B5-BC58-03C0609B7FFA}">
      <dgm:prSet/>
      <dgm:spPr/>
      <dgm:t>
        <a:bodyPr/>
        <a:lstStyle/>
        <a:p>
          <a:endParaRPr lang="en-US"/>
        </a:p>
      </dgm:t>
    </dgm:pt>
    <dgm:pt modelId="{FA3A6DCF-D13F-4485-9059-837D1258BEF7}">
      <dgm:prSet/>
      <dgm:spPr/>
      <dgm:t>
        <a:bodyPr/>
        <a:lstStyle/>
        <a:p>
          <a:r>
            <a:rPr lang="en-US" b="1" dirty="0"/>
            <a:t>Tax Exempt Determination</a:t>
          </a:r>
        </a:p>
      </dgm:t>
    </dgm:pt>
    <dgm:pt modelId="{7F0AB279-42BA-48F6-B7DF-2CD59F94F61E}" type="parTrans" cxnId="{EC01D780-0BC0-48A7-BAF3-BA7F4A3003F8}">
      <dgm:prSet/>
      <dgm:spPr/>
      <dgm:t>
        <a:bodyPr/>
        <a:lstStyle/>
        <a:p>
          <a:endParaRPr lang="en-US"/>
        </a:p>
      </dgm:t>
    </dgm:pt>
    <dgm:pt modelId="{529F1541-8958-4639-B607-4CFCFDF4AAB6}" type="sibTrans" cxnId="{EC01D780-0BC0-48A7-BAF3-BA7F4A3003F8}">
      <dgm:prSet/>
      <dgm:spPr/>
      <dgm:t>
        <a:bodyPr/>
        <a:lstStyle/>
        <a:p>
          <a:endParaRPr lang="en-US"/>
        </a:p>
      </dgm:t>
    </dgm:pt>
    <dgm:pt modelId="{DC422938-CDF7-4ECA-8772-4282BD0033A7}">
      <dgm:prSet/>
      <dgm:spPr/>
      <dgm:t>
        <a:bodyPr/>
        <a:lstStyle/>
        <a:p>
          <a:r>
            <a:rPr lang="en-US" b="1" dirty="0"/>
            <a:t>Non-Discrimination Policy</a:t>
          </a:r>
        </a:p>
      </dgm:t>
    </dgm:pt>
    <dgm:pt modelId="{9FA61E89-B595-4DC6-B773-542CBA6C7781}" type="parTrans" cxnId="{4258E684-1F78-4709-BDBC-F8E1B96EC633}">
      <dgm:prSet/>
      <dgm:spPr/>
      <dgm:t>
        <a:bodyPr/>
        <a:lstStyle/>
        <a:p>
          <a:endParaRPr lang="en-US"/>
        </a:p>
      </dgm:t>
    </dgm:pt>
    <dgm:pt modelId="{B58058CB-1B7F-4EBC-82DC-3EA5A3E6E1F1}" type="sibTrans" cxnId="{4258E684-1F78-4709-BDBC-F8E1B96EC633}">
      <dgm:prSet/>
      <dgm:spPr/>
      <dgm:t>
        <a:bodyPr/>
        <a:lstStyle/>
        <a:p>
          <a:endParaRPr lang="en-US"/>
        </a:p>
      </dgm:t>
    </dgm:pt>
    <dgm:pt modelId="{A6FA9800-946A-4702-93BB-97643A44D0BA}">
      <dgm:prSet/>
      <dgm:spPr/>
      <dgm:t>
        <a:bodyPr/>
        <a:lstStyle/>
        <a:p>
          <a:r>
            <a:rPr lang="en-US" b="1" dirty="0"/>
            <a:t>Organizational Chart</a:t>
          </a:r>
        </a:p>
      </dgm:t>
    </dgm:pt>
    <dgm:pt modelId="{192352EF-0591-42A3-82FE-127F6B4A9AFD}" type="parTrans" cxnId="{AD067642-2D88-4ACA-A1EA-38ED10269D8F}">
      <dgm:prSet/>
      <dgm:spPr/>
      <dgm:t>
        <a:bodyPr/>
        <a:lstStyle/>
        <a:p>
          <a:endParaRPr lang="en-US"/>
        </a:p>
      </dgm:t>
    </dgm:pt>
    <dgm:pt modelId="{9C1F7AD0-A924-473C-9625-828EA29E7BE0}" type="sibTrans" cxnId="{AD067642-2D88-4ACA-A1EA-38ED10269D8F}">
      <dgm:prSet/>
      <dgm:spPr/>
      <dgm:t>
        <a:bodyPr/>
        <a:lstStyle/>
        <a:p>
          <a:endParaRPr lang="en-US"/>
        </a:p>
      </dgm:t>
    </dgm:pt>
    <dgm:pt modelId="{3E12F4EE-475A-4833-A2EB-AADC1FE543DA}">
      <dgm:prSet/>
      <dgm:spPr/>
      <dgm:t>
        <a:bodyPr/>
        <a:lstStyle/>
        <a:p>
          <a:pPr>
            <a:spcAft>
              <a:spcPts val="0"/>
            </a:spcAft>
          </a:pPr>
          <a:r>
            <a:rPr lang="en-US" b="1"/>
            <a:t>Board of Directors </a:t>
          </a:r>
        </a:p>
        <a:p>
          <a:pPr>
            <a:spcAft>
              <a:spcPct val="35000"/>
            </a:spcAft>
          </a:pPr>
          <a:r>
            <a:rPr lang="en-US" i="1"/>
            <a:t>(with term dates)</a:t>
          </a:r>
        </a:p>
      </dgm:t>
    </dgm:pt>
    <dgm:pt modelId="{138FED9C-016C-4494-B17D-A5C7104C653E}" type="parTrans" cxnId="{067845F3-4A37-442C-8F98-30BEFD2ED083}">
      <dgm:prSet/>
      <dgm:spPr/>
      <dgm:t>
        <a:bodyPr/>
        <a:lstStyle/>
        <a:p>
          <a:endParaRPr lang="en-US"/>
        </a:p>
      </dgm:t>
    </dgm:pt>
    <dgm:pt modelId="{3DB9496B-D990-44D7-94F3-0DEB5C8FD6EF}" type="sibTrans" cxnId="{067845F3-4A37-442C-8F98-30BEFD2ED083}">
      <dgm:prSet/>
      <dgm:spPr/>
      <dgm:t>
        <a:bodyPr/>
        <a:lstStyle/>
        <a:p>
          <a:endParaRPr lang="en-US"/>
        </a:p>
      </dgm:t>
    </dgm:pt>
    <dgm:pt modelId="{430228E1-FC99-49D5-BB53-C73FD708D4F4}">
      <dgm:prSet/>
      <dgm:spPr/>
      <dgm:t>
        <a:bodyPr/>
        <a:lstStyle/>
        <a:p>
          <a:r>
            <a:rPr lang="en-US" b="1" dirty="0"/>
            <a:t>Certificate of Insurance</a:t>
          </a:r>
        </a:p>
      </dgm:t>
    </dgm:pt>
    <dgm:pt modelId="{C68DECA0-5CB5-44A4-B06D-6C64D9EE707F}" type="parTrans" cxnId="{3E52443A-0359-4C3A-8FFD-73F04E01842E}">
      <dgm:prSet/>
      <dgm:spPr/>
      <dgm:t>
        <a:bodyPr/>
        <a:lstStyle/>
        <a:p>
          <a:endParaRPr lang="en-US"/>
        </a:p>
      </dgm:t>
    </dgm:pt>
    <dgm:pt modelId="{24CA0D7A-88FF-4FBD-937E-2AC4F123ABE1}" type="sibTrans" cxnId="{3E52443A-0359-4C3A-8FFD-73F04E01842E}">
      <dgm:prSet/>
      <dgm:spPr/>
      <dgm:t>
        <a:bodyPr/>
        <a:lstStyle/>
        <a:p>
          <a:endParaRPr lang="en-US"/>
        </a:p>
      </dgm:t>
    </dgm:pt>
    <dgm:pt modelId="{61AE43F0-9F31-4C24-B6DF-E43E00547D53}">
      <dgm:prSet/>
      <dgm:spPr/>
      <dgm:t>
        <a:bodyPr/>
        <a:lstStyle/>
        <a:p>
          <a:r>
            <a:rPr lang="en-US" b="1" dirty="0"/>
            <a:t>Grant Staff Contact Information</a:t>
          </a:r>
        </a:p>
      </dgm:t>
    </dgm:pt>
    <dgm:pt modelId="{198ABF31-A5E9-40CE-A0DD-7AA13E3C07EB}" type="parTrans" cxnId="{22D07207-4EC2-4A75-8EA8-46EF883ECEDE}">
      <dgm:prSet/>
      <dgm:spPr/>
      <dgm:t>
        <a:bodyPr/>
        <a:lstStyle/>
        <a:p>
          <a:endParaRPr lang="en-US"/>
        </a:p>
      </dgm:t>
    </dgm:pt>
    <dgm:pt modelId="{9831ADE4-B6FE-481C-90CC-BC8C65F9DF39}" type="sibTrans" cxnId="{22D07207-4EC2-4A75-8EA8-46EF883ECEDE}">
      <dgm:prSet/>
      <dgm:spPr/>
      <dgm:t>
        <a:bodyPr/>
        <a:lstStyle/>
        <a:p>
          <a:endParaRPr lang="en-US"/>
        </a:p>
      </dgm:t>
    </dgm:pt>
    <dgm:pt modelId="{656417A9-A791-426C-8C54-8DAD741C7C20}" type="pres">
      <dgm:prSet presAssocID="{ADCAC5A8-ED9C-4821-BC83-5259A8C96FBA}" presName="diagram" presStyleCnt="0">
        <dgm:presLayoutVars>
          <dgm:dir/>
          <dgm:resizeHandles val="exact"/>
        </dgm:presLayoutVars>
      </dgm:prSet>
      <dgm:spPr/>
    </dgm:pt>
    <dgm:pt modelId="{46CA89D9-C4D5-4CF0-99F3-2A2DEC68DE34}" type="pres">
      <dgm:prSet presAssocID="{CC5064E9-237A-4C39-9DDE-BA7E4C4ACAF6}" presName="node" presStyleLbl="node1" presStyleIdx="0" presStyleCnt="8">
        <dgm:presLayoutVars>
          <dgm:bulletEnabled val="1"/>
        </dgm:presLayoutVars>
      </dgm:prSet>
      <dgm:spPr/>
    </dgm:pt>
    <dgm:pt modelId="{98D4DE5A-BD50-4146-9044-62B8ECDFB5F5}" type="pres">
      <dgm:prSet presAssocID="{C5A1FC53-4867-4E06-B578-F46395E1EABF}" presName="sibTrans" presStyleCnt="0"/>
      <dgm:spPr/>
    </dgm:pt>
    <dgm:pt modelId="{DACDD974-84DE-49CD-98C5-105341BED4A9}" type="pres">
      <dgm:prSet presAssocID="{99F19BF6-C378-498C-B97B-0AFE1087BC9C}" presName="node" presStyleLbl="node1" presStyleIdx="1" presStyleCnt="8">
        <dgm:presLayoutVars>
          <dgm:bulletEnabled val="1"/>
        </dgm:presLayoutVars>
      </dgm:prSet>
      <dgm:spPr/>
    </dgm:pt>
    <dgm:pt modelId="{4C2AE511-8C03-4221-AF96-7A55E558B511}" type="pres">
      <dgm:prSet presAssocID="{387CCB6B-5604-4BFF-82F9-005FB85A274C}" presName="sibTrans" presStyleCnt="0"/>
      <dgm:spPr/>
    </dgm:pt>
    <dgm:pt modelId="{02AB5043-F529-4B53-B2BE-CF08CD4C405C}" type="pres">
      <dgm:prSet presAssocID="{FA3A6DCF-D13F-4485-9059-837D1258BEF7}" presName="node" presStyleLbl="node1" presStyleIdx="2" presStyleCnt="8">
        <dgm:presLayoutVars>
          <dgm:bulletEnabled val="1"/>
        </dgm:presLayoutVars>
      </dgm:prSet>
      <dgm:spPr/>
    </dgm:pt>
    <dgm:pt modelId="{0E405B02-33A1-48DC-B47A-B369FB6DC53A}" type="pres">
      <dgm:prSet presAssocID="{529F1541-8958-4639-B607-4CFCFDF4AAB6}" presName="sibTrans" presStyleCnt="0"/>
      <dgm:spPr/>
    </dgm:pt>
    <dgm:pt modelId="{43240E76-77A9-49D9-A702-75334A3E3951}" type="pres">
      <dgm:prSet presAssocID="{DC422938-CDF7-4ECA-8772-4282BD0033A7}" presName="node" presStyleLbl="node1" presStyleIdx="3" presStyleCnt="8">
        <dgm:presLayoutVars>
          <dgm:bulletEnabled val="1"/>
        </dgm:presLayoutVars>
      </dgm:prSet>
      <dgm:spPr/>
    </dgm:pt>
    <dgm:pt modelId="{FF2F47C2-8C61-4822-BF53-4DDD83683F1E}" type="pres">
      <dgm:prSet presAssocID="{B58058CB-1B7F-4EBC-82DC-3EA5A3E6E1F1}" presName="sibTrans" presStyleCnt="0"/>
      <dgm:spPr/>
    </dgm:pt>
    <dgm:pt modelId="{9C172E1C-DA5A-416D-9DD0-C99B88536B88}" type="pres">
      <dgm:prSet presAssocID="{A6FA9800-946A-4702-93BB-97643A44D0BA}" presName="node" presStyleLbl="node1" presStyleIdx="4" presStyleCnt="8">
        <dgm:presLayoutVars>
          <dgm:bulletEnabled val="1"/>
        </dgm:presLayoutVars>
      </dgm:prSet>
      <dgm:spPr/>
    </dgm:pt>
    <dgm:pt modelId="{C357EBE1-2560-4F16-BFB0-1A9E5FDBB4F1}" type="pres">
      <dgm:prSet presAssocID="{9C1F7AD0-A924-473C-9625-828EA29E7BE0}" presName="sibTrans" presStyleCnt="0"/>
      <dgm:spPr/>
    </dgm:pt>
    <dgm:pt modelId="{ABE4724B-A205-42C2-A91F-37BB59F3E5D3}" type="pres">
      <dgm:prSet presAssocID="{3E12F4EE-475A-4833-A2EB-AADC1FE543DA}" presName="node" presStyleLbl="node1" presStyleIdx="5" presStyleCnt="8">
        <dgm:presLayoutVars>
          <dgm:bulletEnabled val="1"/>
        </dgm:presLayoutVars>
      </dgm:prSet>
      <dgm:spPr/>
    </dgm:pt>
    <dgm:pt modelId="{EF0D2B20-CE11-422F-B4FE-FF50987CCD77}" type="pres">
      <dgm:prSet presAssocID="{3DB9496B-D990-44D7-94F3-0DEB5C8FD6EF}" presName="sibTrans" presStyleCnt="0"/>
      <dgm:spPr/>
    </dgm:pt>
    <dgm:pt modelId="{E36D22C1-1B6D-4A9A-9E3D-C779C18EB69B}" type="pres">
      <dgm:prSet presAssocID="{430228E1-FC99-49D5-BB53-C73FD708D4F4}" presName="node" presStyleLbl="node1" presStyleIdx="6" presStyleCnt="8">
        <dgm:presLayoutVars>
          <dgm:bulletEnabled val="1"/>
        </dgm:presLayoutVars>
      </dgm:prSet>
      <dgm:spPr/>
    </dgm:pt>
    <dgm:pt modelId="{0020D8A2-610C-4204-86F6-C0A848AC425A}" type="pres">
      <dgm:prSet presAssocID="{24CA0D7A-88FF-4FBD-937E-2AC4F123ABE1}" presName="sibTrans" presStyleCnt="0"/>
      <dgm:spPr/>
    </dgm:pt>
    <dgm:pt modelId="{BD5D8956-F02E-42CB-BA73-AD455C561376}" type="pres">
      <dgm:prSet presAssocID="{61AE43F0-9F31-4C24-B6DF-E43E00547D53}" presName="node" presStyleLbl="node1" presStyleIdx="7" presStyleCnt="8">
        <dgm:presLayoutVars>
          <dgm:bulletEnabled val="1"/>
        </dgm:presLayoutVars>
      </dgm:prSet>
      <dgm:spPr/>
    </dgm:pt>
  </dgm:ptLst>
  <dgm:cxnLst>
    <dgm:cxn modelId="{22D07207-4EC2-4A75-8EA8-46EF883ECEDE}" srcId="{ADCAC5A8-ED9C-4821-BC83-5259A8C96FBA}" destId="{61AE43F0-9F31-4C24-B6DF-E43E00547D53}" srcOrd="7" destOrd="0" parTransId="{198ABF31-A5E9-40CE-A0DD-7AA13E3C07EB}" sibTransId="{9831ADE4-B6FE-481C-90CC-BC8C65F9DF39}"/>
    <dgm:cxn modelId="{3E52443A-0359-4C3A-8FFD-73F04E01842E}" srcId="{ADCAC5A8-ED9C-4821-BC83-5259A8C96FBA}" destId="{430228E1-FC99-49D5-BB53-C73FD708D4F4}" srcOrd="6" destOrd="0" parTransId="{C68DECA0-5CB5-44A4-B06D-6C64D9EE707F}" sibTransId="{24CA0D7A-88FF-4FBD-937E-2AC4F123ABE1}"/>
    <dgm:cxn modelId="{BBC6223C-E8B8-4DD1-B0FE-1BD133DF4C2B}" type="presOf" srcId="{99F19BF6-C378-498C-B97B-0AFE1087BC9C}" destId="{DACDD974-84DE-49CD-98C5-105341BED4A9}" srcOrd="0" destOrd="0" presId="urn:microsoft.com/office/officeart/2005/8/layout/default"/>
    <dgm:cxn modelId="{AD067642-2D88-4ACA-A1EA-38ED10269D8F}" srcId="{ADCAC5A8-ED9C-4821-BC83-5259A8C96FBA}" destId="{A6FA9800-946A-4702-93BB-97643A44D0BA}" srcOrd="4" destOrd="0" parTransId="{192352EF-0591-42A3-82FE-127F6B4A9AFD}" sibTransId="{9C1F7AD0-A924-473C-9625-828EA29E7BE0}"/>
    <dgm:cxn modelId="{F8E09268-F671-40CE-BBDD-38D0212C7A41}" type="presOf" srcId="{430228E1-FC99-49D5-BB53-C73FD708D4F4}" destId="{E36D22C1-1B6D-4A9A-9E3D-C779C18EB69B}" srcOrd="0" destOrd="0" presId="urn:microsoft.com/office/officeart/2005/8/layout/default"/>
    <dgm:cxn modelId="{EC01D780-0BC0-48A7-BAF3-BA7F4A3003F8}" srcId="{ADCAC5A8-ED9C-4821-BC83-5259A8C96FBA}" destId="{FA3A6DCF-D13F-4485-9059-837D1258BEF7}" srcOrd="2" destOrd="0" parTransId="{7F0AB279-42BA-48F6-B7DF-2CD59F94F61E}" sibTransId="{529F1541-8958-4639-B607-4CFCFDF4AAB6}"/>
    <dgm:cxn modelId="{4B595081-08F7-4EDC-A8EF-7115E6B43733}" type="presOf" srcId="{CC5064E9-237A-4C39-9DDE-BA7E4C4ACAF6}" destId="{46CA89D9-C4D5-4CF0-99F3-2A2DEC68DE34}" srcOrd="0" destOrd="0" presId="urn:microsoft.com/office/officeart/2005/8/layout/default"/>
    <dgm:cxn modelId="{4258E684-1F78-4709-BDBC-F8E1B96EC633}" srcId="{ADCAC5A8-ED9C-4821-BC83-5259A8C96FBA}" destId="{DC422938-CDF7-4ECA-8772-4282BD0033A7}" srcOrd="3" destOrd="0" parTransId="{9FA61E89-B595-4DC6-B773-542CBA6C7781}" sibTransId="{B58058CB-1B7F-4EBC-82DC-3EA5A3E6E1F1}"/>
    <dgm:cxn modelId="{FA68FA99-0C99-43B1-87FD-3873DA7914D4}" type="presOf" srcId="{DC422938-CDF7-4ECA-8772-4282BD0033A7}" destId="{43240E76-77A9-49D9-A702-75334A3E3951}" srcOrd="0" destOrd="0" presId="urn:microsoft.com/office/officeart/2005/8/layout/default"/>
    <dgm:cxn modelId="{524719A2-C3E1-4C81-887B-FE6E900ABAE0}" type="presOf" srcId="{ADCAC5A8-ED9C-4821-BC83-5259A8C96FBA}" destId="{656417A9-A791-426C-8C54-8DAD741C7C20}" srcOrd="0" destOrd="0" presId="urn:microsoft.com/office/officeart/2005/8/layout/default"/>
    <dgm:cxn modelId="{A407B4B2-EEA2-41B5-BC58-03C0609B7FFA}" srcId="{ADCAC5A8-ED9C-4821-BC83-5259A8C96FBA}" destId="{99F19BF6-C378-498C-B97B-0AFE1087BC9C}" srcOrd="1" destOrd="0" parTransId="{7AA145AF-85B8-441E-B323-DE6B774FC069}" sibTransId="{387CCB6B-5604-4BFF-82F9-005FB85A274C}"/>
    <dgm:cxn modelId="{DBD6E8BB-77F5-4A47-BC54-8C7A40AEB325}" type="presOf" srcId="{61AE43F0-9F31-4C24-B6DF-E43E00547D53}" destId="{BD5D8956-F02E-42CB-BA73-AD455C561376}" srcOrd="0" destOrd="0" presId="urn:microsoft.com/office/officeart/2005/8/layout/default"/>
    <dgm:cxn modelId="{78AA90C6-7C2A-4F9B-946E-2929402682A2}" type="presOf" srcId="{3E12F4EE-475A-4833-A2EB-AADC1FE543DA}" destId="{ABE4724B-A205-42C2-A91F-37BB59F3E5D3}" srcOrd="0" destOrd="0" presId="urn:microsoft.com/office/officeart/2005/8/layout/default"/>
    <dgm:cxn modelId="{16432CCF-FF18-4F63-BB02-0571A4159F83}" srcId="{ADCAC5A8-ED9C-4821-BC83-5259A8C96FBA}" destId="{CC5064E9-237A-4C39-9DDE-BA7E4C4ACAF6}" srcOrd="0" destOrd="0" parTransId="{089C0069-CD4E-413A-8F5D-F705EAB4042F}" sibTransId="{C5A1FC53-4867-4E06-B578-F46395E1EABF}"/>
    <dgm:cxn modelId="{268067D0-C3F7-455B-9AB5-B919E1849F19}" type="presOf" srcId="{FA3A6DCF-D13F-4485-9059-837D1258BEF7}" destId="{02AB5043-F529-4B53-B2BE-CF08CD4C405C}" srcOrd="0" destOrd="0" presId="urn:microsoft.com/office/officeart/2005/8/layout/default"/>
    <dgm:cxn modelId="{CE1FD7F2-9AA1-4C87-ADAC-AAA7D2C6BDA0}" type="presOf" srcId="{A6FA9800-946A-4702-93BB-97643A44D0BA}" destId="{9C172E1C-DA5A-416D-9DD0-C99B88536B88}" srcOrd="0" destOrd="0" presId="urn:microsoft.com/office/officeart/2005/8/layout/default"/>
    <dgm:cxn modelId="{067845F3-4A37-442C-8F98-30BEFD2ED083}" srcId="{ADCAC5A8-ED9C-4821-BC83-5259A8C96FBA}" destId="{3E12F4EE-475A-4833-A2EB-AADC1FE543DA}" srcOrd="5" destOrd="0" parTransId="{138FED9C-016C-4494-B17D-A5C7104C653E}" sibTransId="{3DB9496B-D990-44D7-94F3-0DEB5C8FD6EF}"/>
    <dgm:cxn modelId="{2DCE855D-3A1C-4AC9-8648-1C20009146CF}" type="presParOf" srcId="{656417A9-A791-426C-8C54-8DAD741C7C20}" destId="{46CA89D9-C4D5-4CF0-99F3-2A2DEC68DE34}" srcOrd="0" destOrd="0" presId="urn:microsoft.com/office/officeart/2005/8/layout/default"/>
    <dgm:cxn modelId="{B96CDDA0-C0CC-4A06-A302-341334A21491}" type="presParOf" srcId="{656417A9-A791-426C-8C54-8DAD741C7C20}" destId="{98D4DE5A-BD50-4146-9044-62B8ECDFB5F5}" srcOrd="1" destOrd="0" presId="urn:microsoft.com/office/officeart/2005/8/layout/default"/>
    <dgm:cxn modelId="{AD25AB80-2C47-4260-B4BF-5D572C4C583B}" type="presParOf" srcId="{656417A9-A791-426C-8C54-8DAD741C7C20}" destId="{DACDD974-84DE-49CD-98C5-105341BED4A9}" srcOrd="2" destOrd="0" presId="urn:microsoft.com/office/officeart/2005/8/layout/default"/>
    <dgm:cxn modelId="{5C213CCE-17CD-4326-BA69-CEA6E5A86D57}" type="presParOf" srcId="{656417A9-A791-426C-8C54-8DAD741C7C20}" destId="{4C2AE511-8C03-4221-AF96-7A55E558B511}" srcOrd="3" destOrd="0" presId="urn:microsoft.com/office/officeart/2005/8/layout/default"/>
    <dgm:cxn modelId="{AA1EBF3A-6731-44C2-9165-B7CF3E0678A9}" type="presParOf" srcId="{656417A9-A791-426C-8C54-8DAD741C7C20}" destId="{02AB5043-F529-4B53-B2BE-CF08CD4C405C}" srcOrd="4" destOrd="0" presId="urn:microsoft.com/office/officeart/2005/8/layout/default"/>
    <dgm:cxn modelId="{D7622681-1E01-43CE-9494-F6F989CD889B}" type="presParOf" srcId="{656417A9-A791-426C-8C54-8DAD741C7C20}" destId="{0E405B02-33A1-48DC-B47A-B369FB6DC53A}" srcOrd="5" destOrd="0" presId="urn:microsoft.com/office/officeart/2005/8/layout/default"/>
    <dgm:cxn modelId="{CDE2DBB6-5F92-4B33-A72A-AA9BAA275249}" type="presParOf" srcId="{656417A9-A791-426C-8C54-8DAD741C7C20}" destId="{43240E76-77A9-49D9-A702-75334A3E3951}" srcOrd="6" destOrd="0" presId="urn:microsoft.com/office/officeart/2005/8/layout/default"/>
    <dgm:cxn modelId="{698097A9-0C43-47E7-AA6C-84BE5B544704}" type="presParOf" srcId="{656417A9-A791-426C-8C54-8DAD741C7C20}" destId="{FF2F47C2-8C61-4822-BF53-4DDD83683F1E}" srcOrd="7" destOrd="0" presId="urn:microsoft.com/office/officeart/2005/8/layout/default"/>
    <dgm:cxn modelId="{12E7E6A9-847C-46BC-878C-479766A2EA4C}" type="presParOf" srcId="{656417A9-A791-426C-8C54-8DAD741C7C20}" destId="{9C172E1C-DA5A-416D-9DD0-C99B88536B88}" srcOrd="8" destOrd="0" presId="urn:microsoft.com/office/officeart/2005/8/layout/default"/>
    <dgm:cxn modelId="{9981A4B7-0608-4DE9-A49D-E1C3E906DF7E}" type="presParOf" srcId="{656417A9-A791-426C-8C54-8DAD741C7C20}" destId="{C357EBE1-2560-4F16-BFB0-1A9E5FDBB4F1}" srcOrd="9" destOrd="0" presId="urn:microsoft.com/office/officeart/2005/8/layout/default"/>
    <dgm:cxn modelId="{CB9BF4F8-6BD0-40EC-9BEB-68B6B8A27D2D}" type="presParOf" srcId="{656417A9-A791-426C-8C54-8DAD741C7C20}" destId="{ABE4724B-A205-42C2-A91F-37BB59F3E5D3}" srcOrd="10" destOrd="0" presId="urn:microsoft.com/office/officeart/2005/8/layout/default"/>
    <dgm:cxn modelId="{4D949900-F7AC-4157-BB39-77243E1902D6}" type="presParOf" srcId="{656417A9-A791-426C-8C54-8DAD741C7C20}" destId="{EF0D2B20-CE11-422F-B4FE-FF50987CCD77}" srcOrd="11" destOrd="0" presId="urn:microsoft.com/office/officeart/2005/8/layout/default"/>
    <dgm:cxn modelId="{F82A1FAC-6945-4564-83AA-6D0D49EFC450}" type="presParOf" srcId="{656417A9-A791-426C-8C54-8DAD741C7C20}" destId="{E36D22C1-1B6D-4A9A-9E3D-C779C18EB69B}" srcOrd="12" destOrd="0" presId="urn:microsoft.com/office/officeart/2005/8/layout/default"/>
    <dgm:cxn modelId="{1D1BFEB6-6CF1-442E-ABA0-6EBBB438AD92}" type="presParOf" srcId="{656417A9-A791-426C-8C54-8DAD741C7C20}" destId="{0020D8A2-610C-4204-86F6-C0A848AC425A}" srcOrd="13" destOrd="0" presId="urn:microsoft.com/office/officeart/2005/8/layout/default"/>
    <dgm:cxn modelId="{FED6265D-5342-464A-BAAD-55B09527C491}" type="presParOf" srcId="{656417A9-A791-426C-8C54-8DAD741C7C20}" destId="{BD5D8956-F02E-42CB-BA73-AD455C56137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82EAEF-8084-477D-BA0F-E8B8ADF4CA5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B8A34A-BB8B-4358-89E8-9F2DEA4F2CDE}">
      <dgm:prSet custT="1"/>
      <dgm:spPr/>
      <dgm:t>
        <a:bodyPr lIns="0" tIns="0" rIns="0" bIns="0" anchor="ctr" anchorCtr="0"/>
        <a:lstStyle/>
        <a:p>
          <a:pPr>
            <a:lnSpc>
              <a:spcPct val="85000"/>
            </a:lnSpc>
            <a:spcAft>
              <a:spcPts val="0"/>
            </a:spcAft>
          </a:pPr>
          <a:r>
            <a:rPr lang="en-US" sz="2000" b="1" i="0" baseline="0" dirty="0"/>
            <a:t>Prior year funding fully spent per agreement?</a:t>
          </a:r>
          <a:endParaRPr lang="en-US" sz="2000" b="1" dirty="0"/>
        </a:p>
      </dgm:t>
    </dgm:pt>
    <dgm:pt modelId="{274E9D6B-D581-4305-8458-CFB88EE1D1BD}" type="parTrans" cxnId="{CFC01C4A-625B-46F0-B2C1-4DC019E99555}">
      <dgm:prSet/>
      <dgm:spPr/>
      <dgm:t>
        <a:bodyPr/>
        <a:lstStyle/>
        <a:p>
          <a:endParaRPr lang="en-US"/>
        </a:p>
      </dgm:t>
    </dgm:pt>
    <dgm:pt modelId="{B5A37DE7-CD78-41E2-8E5E-91982E842B37}" type="sibTrans" cxnId="{CFC01C4A-625B-46F0-B2C1-4DC019E99555}">
      <dgm:prSet/>
      <dgm:spPr/>
      <dgm:t>
        <a:bodyPr/>
        <a:lstStyle/>
        <a:p>
          <a:endParaRPr lang="en-US"/>
        </a:p>
      </dgm:t>
    </dgm:pt>
    <dgm:pt modelId="{EC83102E-DBAA-40ED-B7C7-03A372C4A607}">
      <dgm:prSet custT="1"/>
      <dgm:spPr/>
      <dgm:t>
        <a:bodyPr/>
        <a:lstStyle/>
        <a:p>
          <a:pPr>
            <a:lnSpc>
              <a:spcPct val="85000"/>
            </a:lnSpc>
            <a:spcAft>
              <a:spcPts val="0"/>
            </a:spcAft>
          </a:pPr>
          <a:r>
            <a:rPr lang="en-US" sz="2000" b="1" i="0" baseline="0" dirty="0"/>
            <a:t>Reports submitted on time?</a:t>
          </a:r>
          <a:endParaRPr lang="en-US" sz="2000" b="1" dirty="0"/>
        </a:p>
      </dgm:t>
    </dgm:pt>
    <dgm:pt modelId="{08D5FF07-2840-4838-9C1F-277C84C1E914}" type="parTrans" cxnId="{6F3D6BCC-8CA6-4432-BEC2-733705B25B2B}">
      <dgm:prSet/>
      <dgm:spPr/>
      <dgm:t>
        <a:bodyPr/>
        <a:lstStyle/>
        <a:p>
          <a:endParaRPr lang="en-US"/>
        </a:p>
      </dgm:t>
    </dgm:pt>
    <dgm:pt modelId="{3B35D421-00D4-4279-B5B5-6E13D58AC691}" type="sibTrans" cxnId="{6F3D6BCC-8CA6-4432-BEC2-733705B25B2B}">
      <dgm:prSet/>
      <dgm:spPr/>
      <dgm:t>
        <a:bodyPr/>
        <a:lstStyle/>
        <a:p>
          <a:endParaRPr lang="en-US"/>
        </a:p>
      </dgm:t>
    </dgm:pt>
    <dgm:pt modelId="{F4FEA090-CC0D-4BD3-B551-F5A3D236DD1C}">
      <dgm:prSet/>
      <dgm:spPr/>
      <dgm:t>
        <a:bodyPr lIns="0" tIns="0" r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i="0" baseline="0" dirty="0"/>
            <a:t>Documentation provided as requested?</a:t>
          </a:r>
          <a:endParaRPr lang="en-US" b="1" dirty="0"/>
        </a:p>
      </dgm:t>
    </dgm:pt>
    <dgm:pt modelId="{6C775656-CA96-46D2-B7B1-D6E34348CCE8}" type="parTrans" cxnId="{E08B1879-8203-47D4-A16B-35CFA3B07394}">
      <dgm:prSet/>
      <dgm:spPr/>
      <dgm:t>
        <a:bodyPr/>
        <a:lstStyle/>
        <a:p>
          <a:endParaRPr lang="en-US"/>
        </a:p>
      </dgm:t>
    </dgm:pt>
    <dgm:pt modelId="{ED8C4C3F-1D73-4921-8066-2CC5EABB61DD}" type="sibTrans" cxnId="{E08B1879-8203-47D4-A16B-35CFA3B07394}">
      <dgm:prSet/>
      <dgm:spPr/>
      <dgm:t>
        <a:bodyPr/>
        <a:lstStyle/>
        <a:p>
          <a:endParaRPr lang="en-US"/>
        </a:p>
      </dgm:t>
    </dgm:pt>
    <dgm:pt modelId="{6617EC75-38BC-4ABE-88D9-9985A30DC1BD}">
      <dgm:prSet custT="1"/>
      <dgm:spPr/>
      <dgm:t>
        <a:bodyPr lIns="0" tIns="0" r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i="0" baseline="0" dirty="0"/>
            <a:t>Funds spent timely?</a:t>
          </a:r>
          <a:endParaRPr lang="en-US" sz="2000" b="1" dirty="0"/>
        </a:p>
      </dgm:t>
    </dgm:pt>
    <dgm:pt modelId="{29C44B6B-C92D-470E-9E95-1FAB4D3B0DE7}" type="parTrans" cxnId="{7E55A2AA-AD9D-4B58-8215-68309FC9E0BE}">
      <dgm:prSet/>
      <dgm:spPr/>
      <dgm:t>
        <a:bodyPr/>
        <a:lstStyle/>
        <a:p>
          <a:endParaRPr lang="en-US"/>
        </a:p>
      </dgm:t>
    </dgm:pt>
    <dgm:pt modelId="{AA586B47-F112-4695-92FD-EFAEC48F3EDB}" type="sibTrans" cxnId="{7E55A2AA-AD9D-4B58-8215-68309FC9E0BE}">
      <dgm:prSet/>
      <dgm:spPr/>
      <dgm:t>
        <a:bodyPr/>
        <a:lstStyle/>
        <a:p>
          <a:endParaRPr lang="en-US"/>
        </a:p>
      </dgm:t>
    </dgm:pt>
    <dgm:pt modelId="{CF2A2F69-2E57-4A5C-A1E4-9118D74B0748}">
      <dgm:prSet custT="1"/>
      <dgm:spPr/>
      <dgm:t>
        <a:bodyPr lIns="0" tIns="0" rIns="0" bIns="0"/>
        <a:lstStyle/>
        <a:p>
          <a:pPr>
            <a:lnSpc>
              <a:spcPct val="85000"/>
            </a:lnSpc>
            <a:spcAft>
              <a:spcPts val="0"/>
            </a:spcAft>
          </a:pPr>
          <a:r>
            <a:rPr lang="en-US" sz="2000" b="1" i="0" baseline="0" dirty="0"/>
            <a:t>Effective organization during monitoring?</a:t>
          </a:r>
          <a:endParaRPr lang="en-US" sz="2000" b="1" dirty="0"/>
        </a:p>
      </dgm:t>
    </dgm:pt>
    <dgm:pt modelId="{46EA8D07-8D5E-458B-AB16-A36AEFD1795E}" type="parTrans" cxnId="{B5C9A95B-8798-4C45-BA4E-33CE018F2577}">
      <dgm:prSet/>
      <dgm:spPr/>
      <dgm:t>
        <a:bodyPr/>
        <a:lstStyle/>
        <a:p>
          <a:endParaRPr lang="en-US"/>
        </a:p>
      </dgm:t>
    </dgm:pt>
    <dgm:pt modelId="{55D10007-E45F-4895-9989-58F821DD6C20}" type="sibTrans" cxnId="{B5C9A95B-8798-4C45-BA4E-33CE018F2577}">
      <dgm:prSet/>
      <dgm:spPr/>
      <dgm:t>
        <a:bodyPr/>
        <a:lstStyle/>
        <a:p>
          <a:endParaRPr lang="en-US"/>
        </a:p>
      </dgm:t>
    </dgm:pt>
    <dgm:pt modelId="{B8490C17-5D9E-4489-805A-744150A1A24D}">
      <dgm:prSet custT="1"/>
      <dgm:spPr/>
      <dgm:t>
        <a:bodyPr lIns="0" tIns="0" rIns="0" bIns="0"/>
        <a:lstStyle/>
        <a:p>
          <a:pPr>
            <a:lnSpc>
              <a:spcPct val="85000"/>
            </a:lnSpc>
            <a:spcAft>
              <a:spcPts val="0"/>
            </a:spcAft>
          </a:pPr>
          <a:r>
            <a:rPr lang="en-US" sz="2000" b="1" i="0" baseline="0" dirty="0"/>
            <a:t>Meeting record retention rules?</a:t>
          </a:r>
          <a:endParaRPr lang="en-US" sz="2000" b="1" dirty="0"/>
        </a:p>
      </dgm:t>
    </dgm:pt>
    <dgm:pt modelId="{231AF5BA-8252-4937-AF74-4E9FB846B7E2}" type="parTrans" cxnId="{B53E1D4A-812D-4294-A0A7-EDB6F455DF8B}">
      <dgm:prSet/>
      <dgm:spPr/>
      <dgm:t>
        <a:bodyPr/>
        <a:lstStyle/>
        <a:p>
          <a:endParaRPr lang="en-US"/>
        </a:p>
      </dgm:t>
    </dgm:pt>
    <dgm:pt modelId="{FE5314D0-74CC-4772-BA8B-0A8DE4207E34}" type="sibTrans" cxnId="{B53E1D4A-812D-4294-A0A7-EDB6F455DF8B}">
      <dgm:prSet/>
      <dgm:spPr/>
      <dgm:t>
        <a:bodyPr/>
        <a:lstStyle/>
        <a:p>
          <a:endParaRPr lang="en-US"/>
        </a:p>
      </dgm:t>
    </dgm:pt>
    <dgm:pt modelId="{CB4CC335-B035-416C-9E52-9FEAE0846EDC}" type="pres">
      <dgm:prSet presAssocID="{8482EAEF-8084-477D-BA0F-E8B8ADF4CA50}" presName="root" presStyleCnt="0">
        <dgm:presLayoutVars>
          <dgm:dir/>
          <dgm:resizeHandles val="exact"/>
        </dgm:presLayoutVars>
      </dgm:prSet>
      <dgm:spPr/>
    </dgm:pt>
    <dgm:pt modelId="{573893BF-1053-4F22-B378-1597C65D6701}" type="pres">
      <dgm:prSet presAssocID="{86B8A34A-BB8B-4358-89E8-9F2DEA4F2CDE}" presName="compNode" presStyleCnt="0"/>
      <dgm:spPr/>
    </dgm:pt>
    <dgm:pt modelId="{9401B028-87AA-48E4-9DD9-ED5B621C1AEA}" type="pres">
      <dgm:prSet presAssocID="{86B8A34A-BB8B-4358-89E8-9F2DEA4F2CDE}" presName="bgRect" presStyleLbl="bgShp" presStyleIdx="0" presStyleCnt="6"/>
      <dgm:spPr/>
    </dgm:pt>
    <dgm:pt modelId="{294CF1E7-4DB4-45FF-AB61-CC55E5A8F7B6}" type="pres">
      <dgm:prSet presAssocID="{86B8A34A-BB8B-4358-89E8-9F2DEA4F2CDE}" presName="iconRect" presStyleLbl="node1" presStyleIdx="0" presStyleCnt="6" custLinFactNeighborX="-54952" custLinFactNeighborY="282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C822B2F4-A9A3-432F-B9F2-69410A140A06}" type="pres">
      <dgm:prSet presAssocID="{86B8A34A-BB8B-4358-89E8-9F2DEA4F2CDE}" presName="spaceRect" presStyleCnt="0"/>
      <dgm:spPr/>
    </dgm:pt>
    <dgm:pt modelId="{72D9C272-E1C3-4D9C-92F0-58EF568D343D}" type="pres">
      <dgm:prSet presAssocID="{86B8A34A-BB8B-4358-89E8-9F2DEA4F2CDE}" presName="parTx" presStyleLbl="revTx" presStyleIdx="0" presStyleCnt="6" custScaleX="99038" custLinFactNeighborX="-7991" custLinFactNeighborY="-2009">
        <dgm:presLayoutVars>
          <dgm:chMax val="0"/>
          <dgm:chPref val="0"/>
        </dgm:presLayoutVars>
      </dgm:prSet>
      <dgm:spPr/>
    </dgm:pt>
    <dgm:pt modelId="{12A783DB-3E6F-4E6A-8915-60BCB7DFB637}" type="pres">
      <dgm:prSet presAssocID="{B5A37DE7-CD78-41E2-8E5E-91982E842B37}" presName="sibTrans" presStyleCnt="0"/>
      <dgm:spPr/>
    </dgm:pt>
    <dgm:pt modelId="{98AA7C77-C52C-4F38-9FA3-D9FAEFA2A99E}" type="pres">
      <dgm:prSet presAssocID="{EC83102E-DBAA-40ED-B7C7-03A372C4A607}" presName="compNode" presStyleCnt="0"/>
      <dgm:spPr/>
    </dgm:pt>
    <dgm:pt modelId="{AB49F78B-AD8B-4174-BCA3-2EAA7C3C46FE}" type="pres">
      <dgm:prSet presAssocID="{EC83102E-DBAA-40ED-B7C7-03A372C4A607}" presName="bgRect" presStyleLbl="bgShp" presStyleIdx="1" presStyleCnt="6"/>
      <dgm:spPr/>
    </dgm:pt>
    <dgm:pt modelId="{71BA2B8E-1507-4884-A99D-32FED05473DE}" type="pres">
      <dgm:prSet presAssocID="{EC83102E-DBAA-40ED-B7C7-03A372C4A607}" presName="iconRect" presStyleLbl="node1" presStyleIdx="1" presStyleCnt="6" custLinFactNeighborX="-54952" custLinFactNeighborY="282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D5F6B01A-CF5F-4552-BD23-A85DCE0F173D}" type="pres">
      <dgm:prSet presAssocID="{EC83102E-DBAA-40ED-B7C7-03A372C4A607}" presName="spaceRect" presStyleCnt="0"/>
      <dgm:spPr/>
    </dgm:pt>
    <dgm:pt modelId="{B54399EE-F7E9-48BD-B087-8DEE9B491422}" type="pres">
      <dgm:prSet presAssocID="{EC83102E-DBAA-40ED-B7C7-03A372C4A607}" presName="parTx" presStyleLbl="revTx" presStyleIdx="1" presStyleCnt="6" custLinFactNeighborX="-7991" custLinFactNeighborY="-4260">
        <dgm:presLayoutVars>
          <dgm:chMax val="0"/>
          <dgm:chPref val="0"/>
        </dgm:presLayoutVars>
      </dgm:prSet>
      <dgm:spPr/>
    </dgm:pt>
    <dgm:pt modelId="{4EC37447-2709-4AD5-94A0-1D44F5ACD454}" type="pres">
      <dgm:prSet presAssocID="{3B35D421-00D4-4279-B5B5-6E13D58AC691}" presName="sibTrans" presStyleCnt="0"/>
      <dgm:spPr/>
    </dgm:pt>
    <dgm:pt modelId="{C3F65CED-2EB2-48C4-89F4-C14207E06C27}" type="pres">
      <dgm:prSet presAssocID="{F4FEA090-CC0D-4BD3-B551-F5A3D236DD1C}" presName="compNode" presStyleCnt="0"/>
      <dgm:spPr/>
    </dgm:pt>
    <dgm:pt modelId="{9DC3F192-640E-4E2C-8E0F-D2C79D09116F}" type="pres">
      <dgm:prSet presAssocID="{F4FEA090-CC0D-4BD3-B551-F5A3D236DD1C}" presName="bgRect" presStyleLbl="bgShp" presStyleIdx="2" presStyleCnt="6"/>
      <dgm:spPr/>
    </dgm:pt>
    <dgm:pt modelId="{B854C880-1FB9-4639-A5D7-F931E65DAD3A}" type="pres">
      <dgm:prSet presAssocID="{F4FEA090-CC0D-4BD3-B551-F5A3D236DD1C}" presName="iconRect" presStyleLbl="node1" presStyleIdx="2" presStyleCnt="6" custLinFactNeighborX="-54952" custLinFactNeighborY="282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A75236BA-48A3-46F7-92B8-C354521FDD1A}" type="pres">
      <dgm:prSet presAssocID="{F4FEA090-CC0D-4BD3-B551-F5A3D236DD1C}" presName="spaceRect" presStyleCnt="0"/>
      <dgm:spPr/>
    </dgm:pt>
    <dgm:pt modelId="{2726FE4C-5598-4A0F-B802-3C1D035C53A1}" type="pres">
      <dgm:prSet presAssocID="{F4FEA090-CC0D-4BD3-B551-F5A3D236DD1C}" presName="parTx" presStyleLbl="revTx" presStyleIdx="2" presStyleCnt="6" custLinFactNeighborX="-7991" custLinFactNeighborY="-4260">
        <dgm:presLayoutVars>
          <dgm:chMax val="0"/>
          <dgm:chPref val="0"/>
        </dgm:presLayoutVars>
      </dgm:prSet>
      <dgm:spPr/>
    </dgm:pt>
    <dgm:pt modelId="{7D0768B5-84FF-4928-ADDF-D7C39E982B30}" type="pres">
      <dgm:prSet presAssocID="{ED8C4C3F-1D73-4921-8066-2CC5EABB61DD}" presName="sibTrans" presStyleCnt="0"/>
      <dgm:spPr/>
    </dgm:pt>
    <dgm:pt modelId="{806DF2F0-97E4-4360-A0B7-A93AFE5760A7}" type="pres">
      <dgm:prSet presAssocID="{6617EC75-38BC-4ABE-88D9-9985A30DC1BD}" presName="compNode" presStyleCnt="0"/>
      <dgm:spPr/>
    </dgm:pt>
    <dgm:pt modelId="{59995C82-B0B8-4CF4-BB18-68D385BD7F78}" type="pres">
      <dgm:prSet presAssocID="{6617EC75-38BC-4ABE-88D9-9985A30DC1BD}" presName="bgRect" presStyleLbl="bgShp" presStyleIdx="3" presStyleCnt="6"/>
      <dgm:spPr/>
    </dgm:pt>
    <dgm:pt modelId="{917F3335-F0EC-495A-A146-946731ACEED1}" type="pres">
      <dgm:prSet presAssocID="{6617EC75-38BC-4ABE-88D9-9985A30DC1BD}" presName="iconRect" presStyleLbl="node1" presStyleIdx="3" presStyleCnt="6" custLinFactNeighborX="-54952" custLinFactNeighborY="282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515AD516-025C-4630-A878-D49AD2E4F4E6}" type="pres">
      <dgm:prSet presAssocID="{6617EC75-38BC-4ABE-88D9-9985A30DC1BD}" presName="spaceRect" presStyleCnt="0"/>
      <dgm:spPr/>
    </dgm:pt>
    <dgm:pt modelId="{830E4828-6D5F-4460-B6D1-D990F1076FEC}" type="pres">
      <dgm:prSet presAssocID="{6617EC75-38BC-4ABE-88D9-9985A30DC1BD}" presName="parTx" presStyleLbl="revTx" presStyleIdx="3" presStyleCnt="6" custLinFactNeighborX="-7991" custLinFactNeighborY="-4260">
        <dgm:presLayoutVars>
          <dgm:chMax val="0"/>
          <dgm:chPref val="0"/>
        </dgm:presLayoutVars>
      </dgm:prSet>
      <dgm:spPr/>
    </dgm:pt>
    <dgm:pt modelId="{365E407E-2AE4-45C9-8827-751901E93408}" type="pres">
      <dgm:prSet presAssocID="{AA586B47-F112-4695-92FD-EFAEC48F3EDB}" presName="sibTrans" presStyleCnt="0"/>
      <dgm:spPr/>
    </dgm:pt>
    <dgm:pt modelId="{94CED032-A9AE-436C-9CFA-6C7C0176A39B}" type="pres">
      <dgm:prSet presAssocID="{CF2A2F69-2E57-4A5C-A1E4-9118D74B0748}" presName="compNode" presStyleCnt="0"/>
      <dgm:spPr/>
    </dgm:pt>
    <dgm:pt modelId="{9BC0F579-A91E-4AD4-8A36-5AD8CE0D80C1}" type="pres">
      <dgm:prSet presAssocID="{CF2A2F69-2E57-4A5C-A1E4-9118D74B0748}" presName="bgRect" presStyleLbl="bgShp" presStyleIdx="4" presStyleCnt="6"/>
      <dgm:spPr/>
    </dgm:pt>
    <dgm:pt modelId="{45AC34D6-F16D-4F66-894A-6ECF73FF0166}" type="pres">
      <dgm:prSet presAssocID="{CF2A2F69-2E57-4A5C-A1E4-9118D74B0748}" presName="iconRect" presStyleLbl="node1" presStyleIdx="4" presStyleCnt="6" custLinFactNeighborX="-54952" custLinFactNeighborY="282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7D04B4D2-6286-4810-B1F6-A91513BA7311}" type="pres">
      <dgm:prSet presAssocID="{CF2A2F69-2E57-4A5C-A1E4-9118D74B0748}" presName="spaceRect" presStyleCnt="0"/>
      <dgm:spPr/>
    </dgm:pt>
    <dgm:pt modelId="{C164121B-C54B-4EDF-BA40-6C1913101056}" type="pres">
      <dgm:prSet presAssocID="{CF2A2F69-2E57-4A5C-A1E4-9118D74B0748}" presName="parTx" presStyleLbl="revTx" presStyleIdx="4" presStyleCnt="6" custLinFactNeighborX="-7991" custLinFactNeighborY="-4260">
        <dgm:presLayoutVars>
          <dgm:chMax val="0"/>
          <dgm:chPref val="0"/>
        </dgm:presLayoutVars>
      </dgm:prSet>
      <dgm:spPr/>
    </dgm:pt>
    <dgm:pt modelId="{712C5EFC-DA81-4894-AA16-A862B945BE47}" type="pres">
      <dgm:prSet presAssocID="{55D10007-E45F-4895-9989-58F821DD6C20}" presName="sibTrans" presStyleCnt="0"/>
      <dgm:spPr/>
    </dgm:pt>
    <dgm:pt modelId="{3F5296D3-D2A6-49E9-BDDB-3F3E3D8131D2}" type="pres">
      <dgm:prSet presAssocID="{B8490C17-5D9E-4489-805A-744150A1A24D}" presName="compNode" presStyleCnt="0"/>
      <dgm:spPr/>
    </dgm:pt>
    <dgm:pt modelId="{81D3975F-63E7-42F2-9CB2-4B616C7C6137}" type="pres">
      <dgm:prSet presAssocID="{B8490C17-5D9E-4489-805A-744150A1A24D}" presName="bgRect" presStyleLbl="bgShp" presStyleIdx="5" presStyleCnt="6"/>
      <dgm:spPr/>
    </dgm:pt>
    <dgm:pt modelId="{A01746C1-54B3-41CF-9D98-482C0E614698}" type="pres">
      <dgm:prSet presAssocID="{B8490C17-5D9E-4489-805A-744150A1A24D}" presName="iconRect" presStyleLbl="node1" presStyleIdx="5" presStyleCnt="6" custLinFactNeighborX="-54952" custLinFactNeighborY="2823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8364C5EA-83A7-483F-983D-1656392A0058}" type="pres">
      <dgm:prSet presAssocID="{B8490C17-5D9E-4489-805A-744150A1A24D}" presName="spaceRect" presStyleCnt="0"/>
      <dgm:spPr/>
    </dgm:pt>
    <dgm:pt modelId="{F91D1F05-2163-4562-8FD9-B2B86CE61A94}" type="pres">
      <dgm:prSet presAssocID="{B8490C17-5D9E-4489-805A-744150A1A24D}" presName="parTx" presStyleLbl="revTx" presStyleIdx="5" presStyleCnt="6" custLinFactNeighborX="-5723" custLinFactNeighborY="-1420">
        <dgm:presLayoutVars>
          <dgm:chMax val="0"/>
          <dgm:chPref val="0"/>
        </dgm:presLayoutVars>
      </dgm:prSet>
      <dgm:spPr/>
    </dgm:pt>
  </dgm:ptLst>
  <dgm:cxnLst>
    <dgm:cxn modelId="{B5C9A95B-8798-4C45-BA4E-33CE018F2577}" srcId="{8482EAEF-8084-477D-BA0F-E8B8ADF4CA50}" destId="{CF2A2F69-2E57-4A5C-A1E4-9118D74B0748}" srcOrd="4" destOrd="0" parTransId="{46EA8D07-8D5E-458B-AB16-A36AEFD1795E}" sibTransId="{55D10007-E45F-4895-9989-58F821DD6C20}"/>
    <dgm:cxn modelId="{CC1FE262-9324-4FFD-9D4D-F2E921CE1781}" type="presOf" srcId="{B8490C17-5D9E-4489-805A-744150A1A24D}" destId="{F91D1F05-2163-4562-8FD9-B2B86CE61A94}" srcOrd="0" destOrd="0" presId="urn:microsoft.com/office/officeart/2018/2/layout/IconVerticalSolidList"/>
    <dgm:cxn modelId="{B1045B46-3484-48E7-985D-C2AF049A0246}" type="presOf" srcId="{CF2A2F69-2E57-4A5C-A1E4-9118D74B0748}" destId="{C164121B-C54B-4EDF-BA40-6C1913101056}" srcOrd="0" destOrd="0" presId="urn:microsoft.com/office/officeart/2018/2/layout/IconVerticalSolidList"/>
    <dgm:cxn modelId="{9D42F348-AFF7-470F-AE4D-2C55BB24D536}" type="presOf" srcId="{EC83102E-DBAA-40ED-B7C7-03A372C4A607}" destId="{B54399EE-F7E9-48BD-B087-8DEE9B491422}" srcOrd="0" destOrd="0" presId="urn:microsoft.com/office/officeart/2018/2/layout/IconVerticalSolidList"/>
    <dgm:cxn modelId="{CFC01C4A-625B-46F0-B2C1-4DC019E99555}" srcId="{8482EAEF-8084-477D-BA0F-E8B8ADF4CA50}" destId="{86B8A34A-BB8B-4358-89E8-9F2DEA4F2CDE}" srcOrd="0" destOrd="0" parTransId="{274E9D6B-D581-4305-8458-CFB88EE1D1BD}" sibTransId="{B5A37DE7-CD78-41E2-8E5E-91982E842B37}"/>
    <dgm:cxn modelId="{B53E1D4A-812D-4294-A0A7-EDB6F455DF8B}" srcId="{8482EAEF-8084-477D-BA0F-E8B8ADF4CA50}" destId="{B8490C17-5D9E-4489-805A-744150A1A24D}" srcOrd="5" destOrd="0" parTransId="{231AF5BA-8252-4937-AF74-4E9FB846B7E2}" sibTransId="{FE5314D0-74CC-4772-BA8B-0A8DE4207E34}"/>
    <dgm:cxn modelId="{E08B1879-8203-47D4-A16B-35CFA3B07394}" srcId="{8482EAEF-8084-477D-BA0F-E8B8ADF4CA50}" destId="{F4FEA090-CC0D-4BD3-B551-F5A3D236DD1C}" srcOrd="2" destOrd="0" parTransId="{6C775656-CA96-46D2-B7B1-D6E34348CCE8}" sibTransId="{ED8C4C3F-1D73-4921-8066-2CC5EABB61DD}"/>
    <dgm:cxn modelId="{7E55A2AA-AD9D-4B58-8215-68309FC9E0BE}" srcId="{8482EAEF-8084-477D-BA0F-E8B8ADF4CA50}" destId="{6617EC75-38BC-4ABE-88D9-9985A30DC1BD}" srcOrd="3" destOrd="0" parTransId="{29C44B6B-C92D-470E-9E95-1FAB4D3B0DE7}" sibTransId="{AA586B47-F112-4695-92FD-EFAEC48F3EDB}"/>
    <dgm:cxn modelId="{4483DAAC-5E80-45BB-8056-A3D4230CD6F4}" type="presOf" srcId="{8482EAEF-8084-477D-BA0F-E8B8ADF4CA50}" destId="{CB4CC335-B035-416C-9E52-9FEAE0846EDC}" srcOrd="0" destOrd="0" presId="urn:microsoft.com/office/officeart/2018/2/layout/IconVerticalSolidList"/>
    <dgm:cxn modelId="{D07ABFB6-91EC-4D49-A7A0-ED9B07966AD1}" type="presOf" srcId="{6617EC75-38BC-4ABE-88D9-9985A30DC1BD}" destId="{830E4828-6D5F-4460-B6D1-D990F1076FEC}" srcOrd="0" destOrd="0" presId="urn:microsoft.com/office/officeart/2018/2/layout/IconVerticalSolidList"/>
    <dgm:cxn modelId="{FAD6D3B8-59CA-455B-A1A1-6529AB27EB67}" type="presOf" srcId="{F4FEA090-CC0D-4BD3-B551-F5A3D236DD1C}" destId="{2726FE4C-5598-4A0F-B802-3C1D035C53A1}" srcOrd="0" destOrd="0" presId="urn:microsoft.com/office/officeart/2018/2/layout/IconVerticalSolidList"/>
    <dgm:cxn modelId="{6F3D6BCC-8CA6-4432-BEC2-733705B25B2B}" srcId="{8482EAEF-8084-477D-BA0F-E8B8ADF4CA50}" destId="{EC83102E-DBAA-40ED-B7C7-03A372C4A607}" srcOrd="1" destOrd="0" parTransId="{08D5FF07-2840-4838-9C1F-277C84C1E914}" sibTransId="{3B35D421-00D4-4279-B5B5-6E13D58AC691}"/>
    <dgm:cxn modelId="{39DCE9E1-3464-4526-AEA7-5EB89E099773}" type="presOf" srcId="{86B8A34A-BB8B-4358-89E8-9F2DEA4F2CDE}" destId="{72D9C272-E1C3-4D9C-92F0-58EF568D343D}" srcOrd="0" destOrd="0" presId="urn:microsoft.com/office/officeart/2018/2/layout/IconVerticalSolidList"/>
    <dgm:cxn modelId="{3DB6221A-13D6-4AE1-A18A-C1F2A364C59F}" type="presParOf" srcId="{CB4CC335-B035-416C-9E52-9FEAE0846EDC}" destId="{573893BF-1053-4F22-B378-1597C65D6701}" srcOrd="0" destOrd="0" presId="urn:microsoft.com/office/officeart/2018/2/layout/IconVerticalSolidList"/>
    <dgm:cxn modelId="{B0ED472C-4473-4D30-A6DD-E1BFC084FAEF}" type="presParOf" srcId="{573893BF-1053-4F22-B378-1597C65D6701}" destId="{9401B028-87AA-48E4-9DD9-ED5B621C1AEA}" srcOrd="0" destOrd="0" presId="urn:microsoft.com/office/officeart/2018/2/layout/IconVerticalSolidList"/>
    <dgm:cxn modelId="{CB436CC8-7AAC-41BB-BBD4-D6ED27261A8C}" type="presParOf" srcId="{573893BF-1053-4F22-B378-1597C65D6701}" destId="{294CF1E7-4DB4-45FF-AB61-CC55E5A8F7B6}" srcOrd="1" destOrd="0" presId="urn:microsoft.com/office/officeart/2018/2/layout/IconVerticalSolidList"/>
    <dgm:cxn modelId="{BF186BB0-3D05-4E39-A39C-AD36A66B9679}" type="presParOf" srcId="{573893BF-1053-4F22-B378-1597C65D6701}" destId="{C822B2F4-A9A3-432F-B9F2-69410A140A06}" srcOrd="2" destOrd="0" presId="urn:microsoft.com/office/officeart/2018/2/layout/IconVerticalSolidList"/>
    <dgm:cxn modelId="{2A7AFF48-3DA8-420C-847C-26E3C97979E2}" type="presParOf" srcId="{573893BF-1053-4F22-B378-1597C65D6701}" destId="{72D9C272-E1C3-4D9C-92F0-58EF568D343D}" srcOrd="3" destOrd="0" presId="urn:microsoft.com/office/officeart/2018/2/layout/IconVerticalSolidList"/>
    <dgm:cxn modelId="{1C01B10F-9576-422C-B672-FCD9426A2584}" type="presParOf" srcId="{CB4CC335-B035-416C-9E52-9FEAE0846EDC}" destId="{12A783DB-3E6F-4E6A-8915-60BCB7DFB637}" srcOrd="1" destOrd="0" presId="urn:microsoft.com/office/officeart/2018/2/layout/IconVerticalSolidList"/>
    <dgm:cxn modelId="{011435CE-B41B-4601-9726-59A23A6FDA0D}" type="presParOf" srcId="{CB4CC335-B035-416C-9E52-9FEAE0846EDC}" destId="{98AA7C77-C52C-4F38-9FA3-D9FAEFA2A99E}" srcOrd="2" destOrd="0" presId="urn:microsoft.com/office/officeart/2018/2/layout/IconVerticalSolidList"/>
    <dgm:cxn modelId="{15E61FC5-8EA1-4379-B788-89D48D2A4EF1}" type="presParOf" srcId="{98AA7C77-C52C-4F38-9FA3-D9FAEFA2A99E}" destId="{AB49F78B-AD8B-4174-BCA3-2EAA7C3C46FE}" srcOrd="0" destOrd="0" presId="urn:microsoft.com/office/officeart/2018/2/layout/IconVerticalSolidList"/>
    <dgm:cxn modelId="{1CBD48FB-CECF-4572-A1DE-DA088B3D6541}" type="presParOf" srcId="{98AA7C77-C52C-4F38-9FA3-D9FAEFA2A99E}" destId="{71BA2B8E-1507-4884-A99D-32FED05473DE}" srcOrd="1" destOrd="0" presId="urn:microsoft.com/office/officeart/2018/2/layout/IconVerticalSolidList"/>
    <dgm:cxn modelId="{A50C6BE3-5D90-4015-89AC-42AED8C6F433}" type="presParOf" srcId="{98AA7C77-C52C-4F38-9FA3-D9FAEFA2A99E}" destId="{D5F6B01A-CF5F-4552-BD23-A85DCE0F173D}" srcOrd="2" destOrd="0" presId="urn:microsoft.com/office/officeart/2018/2/layout/IconVerticalSolidList"/>
    <dgm:cxn modelId="{1EA2142E-FC8E-40BC-B198-1E95E29A0EE7}" type="presParOf" srcId="{98AA7C77-C52C-4F38-9FA3-D9FAEFA2A99E}" destId="{B54399EE-F7E9-48BD-B087-8DEE9B491422}" srcOrd="3" destOrd="0" presId="urn:microsoft.com/office/officeart/2018/2/layout/IconVerticalSolidList"/>
    <dgm:cxn modelId="{A339FC9C-DB5B-43B6-A9BC-32959E4F8FC9}" type="presParOf" srcId="{CB4CC335-B035-416C-9E52-9FEAE0846EDC}" destId="{4EC37447-2709-4AD5-94A0-1D44F5ACD454}" srcOrd="3" destOrd="0" presId="urn:microsoft.com/office/officeart/2018/2/layout/IconVerticalSolidList"/>
    <dgm:cxn modelId="{50B2704E-1E22-4E55-8ED0-B21F793D24F9}" type="presParOf" srcId="{CB4CC335-B035-416C-9E52-9FEAE0846EDC}" destId="{C3F65CED-2EB2-48C4-89F4-C14207E06C27}" srcOrd="4" destOrd="0" presId="urn:microsoft.com/office/officeart/2018/2/layout/IconVerticalSolidList"/>
    <dgm:cxn modelId="{D7F24D2E-7129-4A47-A4B6-A5DEAE4922AD}" type="presParOf" srcId="{C3F65CED-2EB2-48C4-89F4-C14207E06C27}" destId="{9DC3F192-640E-4E2C-8E0F-D2C79D09116F}" srcOrd="0" destOrd="0" presId="urn:microsoft.com/office/officeart/2018/2/layout/IconVerticalSolidList"/>
    <dgm:cxn modelId="{FAD2D88E-A300-4750-8A09-FFC7D70504E5}" type="presParOf" srcId="{C3F65CED-2EB2-48C4-89F4-C14207E06C27}" destId="{B854C880-1FB9-4639-A5D7-F931E65DAD3A}" srcOrd="1" destOrd="0" presId="urn:microsoft.com/office/officeart/2018/2/layout/IconVerticalSolidList"/>
    <dgm:cxn modelId="{830A9FFE-3F0F-4011-B8D0-04420974BA12}" type="presParOf" srcId="{C3F65CED-2EB2-48C4-89F4-C14207E06C27}" destId="{A75236BA-48A3-46F7-92B8-C354521FDD1A}" srcOrd="2" destOrd="0" presId="urn:microsoft.com/office/officeart/2018/2/layout/IconVerticalSolidList"/>
    <dgm:cxn modelId="{D37225F5-A564-440E-9AA2-01C466EECE7A}" type="presParOf" srcId="{C3F65CED-2EB2-48C4-89F4-C14207E06C27}" destId="{2726FE4C-5598-4A0F-B802-3C1D035C53A1}" srcOrd="3" destOrd="0" presId="urn:microsoft.com/office/officeart/2018/2/layout/IconVerticalSolidList"/>
    <dgm:cxn modelId="{4DB35534-4FDF-4A1D-BD68-B4566041B68E}" type="presParOf" srcId="{CB4CC335-B035-416C-9E52-9FEAE0846EDC}" destId="{7D0768B5-84FF-4928-ADDF-D7C39E982B30}" srcOrd="5" destOrd="0" presId="urn:microsoft.com/office/officeart/2018/2/layout/IconVerticalSolidList"/>
    <dgm:cxn modelId="{6D5B8805-7A83-41C6-A27A-5F74015D1A3E}" type="presParOf" srcId="{CB4CC335-B035-416C-9E52-9FEAE0846EDC}" destId="{806DF2F0-97E4-4360-A0B7-A93AFE5760A7}" srcOrd="6" destOrd="0" presId="urn:microsoft.com/office/officeart/2018/2/layout/IconVerticalSolidList"/>
    <dgm:cxn modelId="{B1552286-EE43-49A1-BCA1-4E18CF2DD496}" type="presParOf" srcId="{806DF2F0-97E4-4360-A0B7-A93AFE5760A7}" destId="{59995C82-B0B8-4CF4-BB18-68D385BD7F78}" srcOrd="0" destOrd="0" presId="urn:microsoft.com/office/officeart/2018/2/layout/IconVerticalSolidList"/>
    <dgm:cxn modelId="{B40D3F43-346D-4AD4-A60C-FBECE70C403F}" type="presParOf" srcId="{806DF2F0-97E4-4360-A0B7-A93AFE5760A7}" destId="{917F3335-F0EC-495A-A146-946731ACEED1}" srcOrd="1" destOrd="0" presId="urn:microsoft.com/office/officeart/2018/2/layout/IconVerticalSolidList"/>
    <dgm:cxn modelId="{80950FA5-8013-42C3-A4FE-FF90E523680D}" type="presParOf" srcId="{806DF2F0-97E4-4360-A0B7-A93AFE5760A7}" destId="{515AD516-025C-4630-A878-D49AD2E4F4E6}" srcOrd="2" destOrd="0" presId="urn:microsoft.com/office/officeart/2018/2/layout/IconVerticalSolidList"/>
    <dgm:cxn modelId="{D99298B8-6FDC-438B-9A86-0E24676D19E4}" type="presParOf" srcId="{806DF2F0-97E4-4360-A0B7-A93AFE5760A7}" destId="{830E4828-6D5F-4460-B6D1-D990F1076FEC}" srcOrd="3" destOrd="0" presId="urn:microsoft.com/office/officeart/2018/2/layout/IconVerticalSolidList"/>
    <dgm:cxn modelId="{701C7002-7B56-489D-B228-F5B59800A3FC}" type="presParOf" srcId="{CB4CC335-B035-416C-9E52-9FEAE0846EDC}" destId="{365E407E-2AE4-45C9-8827-751901E93408}" srcOrd="7" destOrd="0" presId="urn:microsoft.com/office/officeart/2018/2/layout/IconVerticalSolidList"/>
    <dgm:cxn modelId="{EB020680-F2AE-4FDB-BAE2-0E38BF758AB3}" type="presParOf" srcId="{CB4CC335-B035-416C-9E52-9FEAE0846EDC}" destId="{94CED032-A9AE-436C-9CFA-6C7C0176A39B}" srcOrd="8" destOrd="0" presId="urn:microsoft.com/office/officeart/2018/2/layout/IconVerticalSolidList"/>
    <dgm:cxn modelId="{2741A9A9-72BE-4DF9-BFF5-2287EA92F8E3}" type="presParOf" srcId="{94CED032-A9AE-436C-9CFA-6C7C0176A39B}" destId="{9BC0F579-A91E-4AD4-8A36-5AD8CE0D80C1}" srcOrd="0" destOrd="0" presId="urn:microsoft.com/office/officeart/2018/2/layout/IconVerticalSolidList"/>
    <dgm:cxn modelId="{0492D1D8-A4D2-4794-9A5F-A655659F5FEA}" type="presParOf" srcId="{94CED032-A9AE-436C-9CFA-6C7C0176A39B}" destId="{45AC34D6-F16D-4F66-894A-6ECF73FF0166}" srcOrd="1" destOrd="0" presId="urn:microsoft.com/office/officeart/2018/2/layout/IconVerticalSolidList"/>
    <dgm:cxn modelId="{A0004C0B-16A0-453C-90D8-1AC78CD3F136}" type="presParOf" srcId="{94CED032-A9AE-436C-9CFA-6C7C0176A39B}" destId="{7D04B4D2-6286-4810-B1F6-A91513BA7311}" srcOrd="2" destOrd="0" presId="urn:microsoft.com/office/officeart/2018/2/layout/IconVerticalSolidList"/>
    <dgm:cxn modelId="{7DB2C928-8B11-4DE6-A0B2-4E803BFF6E6F}" type="presParOf" srcId="{94CED032-A9AE-436C-9CFA-6C7C0176A39B}" destId="{C164121B-C54B-4EDF-BA40-6C1913101056}" srcOrd="3" destOrd="0" presId="urn:microsoft.com/office/officeart/2018/2/layout/IconVerticalSolidList"/>
    <dgm:cxn modelId="{F14C7BC3-9D6D-407A-897C-BCDD5548B5B2}" type="presParOf" srcId="{CB4CC335-B035-416C-9E52-9FEAE0846EDC}" destId="{712C5EFC-DA81-4894-AA16-A862B945BE47}" srcOrd="9" destOrd="0" presId="urn:microsoft.com/office/officeart/2018/2/layout/IconVerticalSolidList"/>
    <dgm:cxn modelId="{C561374C-E2B9-42FB-BCCF-FB39EB775124}" type="presParOf" srcId="{CB4CC335-B035-416C-9E52-9FEAE0846EDC}" destId="{3F5296D3-D2A6-49E9-BDDB-3F3E3D8131D2}" srcOrd="10" destOrd="0" presId="urn:microsoft.com/office/officeart/2018/2/layout/IconVerticalSolidList"/>
    <dgm:cxn modelId="{D66DFD91-8E16-47FA-BFF0-708EBCDFB5C9}" type="presParOf" srcId="{3F5296D3-D2A6-49E9-BDDB-3F3E3D8131D2}" destId="{81D3975F-63E7-42F2-9CB2-4B616C7C6137}" srcOrd="0" destOrd="0" presId="urn:microsoft.com/office/officeart/2018/2/layout/IconVerticalSolidList"/>
    <dgm:cxn modelId="{3FCF8BCA-1D57-434A-A0F0-C2BAAC1C17E6}" type="presParOf" srcId="{3F5296D3-D2A6-49E9-BDDB-3F3E3D8131D2}" destId="{A01746C1-54B3-41CF-9D98-482C0E614698}" srcOrd="1" destOrd="0" presId="urn:microsoft.com/office/officeart/2018/2/layout/IconVerticalSolidList"/>
    <dgm:cxn modelId="{EC394551-E348-4431-B7E6-799DC2C5DD14}" type="presParOf" srcId="{3F5296D3-D2A6-49E9-BDDB-3F3E3D8131D2}" destId="{8364C5EA-83A7-483F-983D-1656392A0058}" srcOrd="2" destOrd="0" presId="urn:microsoft.com/office/officeart/2018/2/layout/IconVerticalSolidList"/>
    <dgm:cxn modelId="{DABE06FC-C567-4B15-A3E0-04505511C982}" type="presParOf" srcId="{3F5296D3-D2A6-49E9-BDDB-3F3E3D8131D2}" destId="{F91D1F05-2163-4562-8FD9-B2B86CE61A9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8CB7C9-CE78-4EEB-9301-0FEDEE1FD63F}" type="doc">
      <dgm:prSet loTypeId="urn:microsoft.com/office/officeart/2005/8/layout/vList6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581B87-D4B9-4E0F-AD6D-530BB179838A}">
      <dgm:prSet custT="1"/>
      <dgm:spPr/>
      <dgm:t>
        <a:bodyPr lIns="45720" tIns="45720" rIns="45720" bIns="45720" anchor="ctr" anchorCtr="0"/>
        <a:lstStyle/>
        <a:p>
          <a:pPr marL="0">
            <a:spcAft>
              <a:spcPct val="35000"/>
            </a:spcAft>
            <a:buNone/>
          </a:pPr>
          <a:r>
            <a:rPr lang="en-US" sz="2400" b="1" dirty="0"/>
            <a:t>Establish</a:t>
          </a:r>
          <a:endParaRPr lang="en-US" sz="1100" b="1" dirty="0"/>
        </a:p>
      </dgm:t>
    </dgm:pt>
    <dgm:pt modelId="{13AB1A46-92C9-48F3-83F3-AE5DAE1179D0}" type="parTrans" cxnId="{9CA7A9FB-FB15-4374-B412-15DF4129ECF6}">
      <dgm:prSet/>
      <dgm:spPr/>
      <dgm:t>
        <a:bodyPr/>
        <a:lstStyle/>
        <a:p>
          <a:endParaRPr lang="en-US"/>
        </a:p>
      </dgm:t>
    </dgm:pt>
    <dgm:pt modelId="{51B3603C-4E9C-45F2-B190-054A6756E9F8}" type="sibTrans" cxnId="{9CA7A9FB-FB15-4374-B412-15DF4129ECF6}">
      <dgm:prSet phldrT="1"/>
      <dgm:spPr/>
    </dgm:pt>
    <dgm:pt modelId="{F182311F-ABF4-4731-964D-5090A964A254}">
      <dgm:prSet custT="1"/>
      <dgm:spPr/>
      <dgm:t>
        <a:bodyPr lIns="45720" tIns="45720" rIns="45720" bIns="45720" anchor="ctr" anchorCtr="0"/>
        <a:lstStyle/>
        <a:p>
          <a:pPr marL="91440" indent="0">
            <a:spcAft>
              <a:spcPts val="0"/>
            </a:spcAft>
            <a:buSzPct val="75000"/>
            <a:buNone/>
          </a:pPr>
          <a:r>
            <a:rPr lang="en-US" sz="2400" b="1" dirty="0"/>
            <a:t>A Minimum Grant Amount</a:t>
          </a:r>
        </a:p>
      </dgm:t>
    </dgm:pt>
    <dgm:pt modelId="{F5CB4939-EA7F-4B87-A33A-C04368836EAF}" type="parTrans" cxnId="{9EB095FE-FD8D-4645-99E6-0E0942917F69}">
      <dgm:prSet/>
      <dgm:spPr/>
      <dgm:t>
        <a:bodyPr/>
        <a:lstStyle/>
        <a:p>
          <a:endParaRPr lang="en-US"/>
        </a:p>
      </dgm:t>
    </dgm:pt>
    <dgm:pt modelId="{8076AEB6-CF95-44CB-A978-B75AEC7E4F74}" type="sibTrans" cxnId="{9EB095FE-FD8D-4645-99E6-0E0942917F69}">
      <dgm:prSet/>
      <dgm:spPr/>
      <dgm:t>
        <a:bodyPr/>
        <a:lstStyle/>
        <a:p>
          <a:endParaRPr lang="en-US"/>
        </a:p>
      </dgm:t>
    </dgm:pt>
    <dgm:pt modelId="{FBBB611F-FAF6-4084-A441-96A76D1F952C}">
      <dgm:prSet custT="1"/>
      <dgm:spPr/>
      <dgm:t>
        <a:bodyPr lIns="45720" tIns="45720" rIns="45720" bIns="45720" anchor="ctr" anchorCtr="0"/>
        <a:lstStyle/>
        <a:p>
          <a:pPr marL="457200" indent="-228600">
            <a:spcAft>
              <a:spcPts val="0"/>
            </a:spcAft>
            <a:buSzPct val="85000"/>
            <a:buFont typeface="Wingdings" panose="05000000000000000000" pitchFamily="2" charset="2"/>
            <a:buChar char="v"/>
          </a:pPr>
          <a:r>
            <a:rPr lang="en-US" sz="1600" dirty="0"/>
            <a:t>Evaluate whether awards under $5,000 are practical</a:t>
          </a:r>
        </a:p>
      </dgm:t>
    </dgm:pt>
    <dgm:pt modelId="{9A208C13-1E6E-4878-9204-40B7429466AF}" type="parTrans" cxnId="{49144A05-F6DB-4BE6-A533-9D256499FF01}">
      <dgm:prSet/>
      <dgm:spPr/>
      <dgm:t>
        <a:bodyPr/>
        <a:lstStyle/>
        <a:p>
          <a:endParaRPr lang="en-US"/>
        </a:p>
      </dgm:t>
    </dgm:pt>
    <dgm:pt modelId="{6B25E399-D0CA-44BF-97D5-140DDAE009CC}" type="sibTrans" cxnId="{49144A05-F6DB-4BE6-A533-9D256499FF01}">
      <dgm:prSet/>
      <dgm:spPr/>
      <dgm:t>
        <a:bodyPr/>
        <a:lstStyle/>
        <a:p>
          <a:endParaRPr lang="en-US"/>
        </a:p>
      </dgm:t>
    </dgm:pt>
    <dgm:pt modelId="{FA108447-9AAB-4DF7-8FBB-2FB7EDDBC9CD}">
      <dgm:prSet custT="1"/>
      <dgm:spPr/>
      <dgm:t>
        <a:bodyPr lIns="45720" tIns="45720" rIns="45720" bIns="45720" anchor="ctr" anchorCtr="0"/>
        <a:lstStyle/>
        <a:p>
          <a:pPr marL="0">
            <a:spcAft>
              <a:spcPct val="35000"/>
            </a:spcAft>
            <a:buNone/>
          </a:pPr>
          <a:r>
            <a:rPr lang="en-US" sz="2400" b="1" dirty="0"/>
            <a:t>Align</a:t>
          </a:r>
        </a:p>
      </dgm:t>
    </dgm:pt>
    <dgm:pt modelId="{73631BDC-0FBA-4B08-B990-07D6E6B6CA4F}" type="parTrans" cxnId="{05EBF0F1-A14E-4070-8B7A-7050553C242C}">
      <dgm:prSet/>
      <dgm:spPr/>
      <dgm:t>
        <a:bodyPr/>
        <a:lstStyle/>
        <a:p>
          <a:endParaRPr lang="en-US"/>
        </a:p>
      </dgm:t>
    </dgm:pt>
    <dgm:pt modelId="{5872836D-8381-40D3-8CD6-84594B70E19D}" type="sibTrans" cxnId="{05EBF0F1-A14E-4070-8B7A-7050553C242C}">
      <dgm:prSet phldrT="2"/>
      <dgm:spPr/>
    </dgm:pt>
    <dgm:pt modelId="{C8E622E6-D179-4FDB-9511-4A3DBBEE2AA5}">
      <dgm:prSet custT="1"/>
      <dgm:spPr/>
      <dgm:t>
        <a:bodyPr lIns="45720" tIns="45720" rIns="45720" bIns="45720" anchor="ctr" anchorCtr="0"/>
        <a:lstStyle/>
        <a:p>
          <a:pPr marL="91440" indent="0">
            <a:spcAft>
              <a:spcPts val="0"/>
            </a:spcAft>
            <a:buSzPct val="75000"/>
            <a:buNone/>
          </a:pPr>
          <a:r>
            <a:rPr lang="en-US" sz="2400" b="1" dirty="0"/>
            <a:t>Awards with Staffing Capacity</a:t>
          </a:r>
        </a:p>
      </dgm:t>
    </dgm:pt>
    <dgm:pt modelId="{D2BDC857-189A-46AB-AF6A-E6DF516BE69E}" type="parTrans" cxnId="{C7936FED-7C57-4019-9E95-F3E03F50C01D}">
      <dgm:prSet/>
      <dgm:spPr/>
      <dgm:t>
        <a:bodyPr/>
        <a:lstStyle/>
        <a:p>
          <a:endParaRPr lang="en-US"/>
        </a:p>
      </dgm:t>
    </dgm:pt>
    <dgm:pt modelId="{8B2B0E07-6C08-4EC4-8D39-5CE943EEE8E3}" type="sibTrans" cxnId="{C7936FED-7C57-4019-9E95-F3E03F50C01D}">
      <dgm:prSet/>
      <dgm:spPr/>
      <dgm:t>
        <a:bodyPr/>
        <a:lstStyle/>
        <a:p>
          <a:endParaRPr lang="en-US"/>
        </a:p>
      </dgm:t>
    </dgm:pt>
    <dgm:pt modelId="{B87384C6-68BA-4307-9168-EFA0E809AE4F}">
      <dgm:prSet custT="1"/>
      <dgm:spPr/>
      <dgm:t>
        <a:bodyPr lIns="45720" tIns="45720" rIns="45720" bIns="45720" anchor="ctr" anchorCtr="0"/>
        <a:lstStyle/>
        <a:p>
          <a:pPr marL="457200" indent="-228600">
            <a:spcAft>
              <a:spcPts val="0"/>
            </a:spcAft>
            <a:buSzPct val="85000"/>
            <a:buFont typeface="Wingdings" panose="05000000000000000000" pitchFamily="2" charset="2"/>
            <a:buChar char="v"/>
          </a:pPr>
          <a:r>
            <a:rPr lang="en-US" sz="1600" dirty="0"/>
            <a:t>Match the number of subrecipients to available staff.</a:t>
          </a:r>
        </a:p>
      </dgm:t>
    </dgm:pt>
    <dgm:pt modelId="{C6F462DE-0072-41B2-8B52-38D5F54AAA62}" type="parTrans" cxnId="{1B07BF1E-7031-46E7-B781-BFFEF95B3F02}">
      <dgm:prSet/>
      <dgm:spPr/>
      <dgm:t>
        <a:bodyPr/>
        <a:lstStyle/>
        <a:p>
          <a:endParaRPr lang="en-US"/>
        </a:p>
      </dgm:t>
    </dgm:pt>
    <dgm:pt modelId="{4FE21C69-0A22-434D-9F4E-614093950B28}" type="sibTrans" cxnId="{1B07BF1E-7031-46E7-B781-BFFEF95B3F02}">
      <dgm:prSet/>
      <dgm:spPr/>
      <dgm:t>
        <a:bodyPr/>
        <a:lstStyle/>
        <a:p>
          <a:endParaRPr lang="en-US"/>
        </a:p>
      </dgm:t>
    </dgm:pt>
    <dgm:pt modelId="{B3B662AD-D221-4B1D-8D13-45EC176C9958}">
      <dgm:prSet custT="1"/>
      <dgm:spPr/>
      <dgm:t>
        <a:bodyPr lIns="45720" tIns="45720" rIns="45720" bIns="45720" anchor="ctr" anchorCtr="0"/>
        <a:lstStyle/>
        <a:p>
          <a:pPr marL="0">
            <a:spcAft>
              <a:spcPct val="35000"/>
            </a:spcAft>
            <a:buNone/>
          </a:pPr>
          <a:r>
            <a:rPr lang="en-US" sz="2400" b="1" dirty="0"/>
            <a:t>Assess</a:t>
          </a:r>
        </a:p>
      </dgm:t>
    </dgm:pt>
    <dgm:pt modelId="{930DA943-FD34-406D-9134-85B0F667CAC0}" type="parTrans" cxnId="{18361E44-AE46-41D6-8EC5-A84A09DE5446}">
      <dgm:prSet/>
      <dgm:spPr/>
      <dgm:t>
        <a:bodyPr/>
        <a:lstStyle/>
        <a:p>
          <a:endParaRPr lang="en-US"/>
        </a:p>
      </dgm:t>
    </dgm:pt>
    <dgm:pt modelId="{9A1349A6-10B1-4439-AAF1-A3707EE591E0}" type="sibTrans" cxnId="{18361E44-AE46-41D6-8EC5-A84A09DE5446}">
      <dgm:prSet phldrT="3"/>
      <dgm:spPr/>
    </dgm:pt>
    <dgm:pt modelId="{CEBD48DA-A3FB-4D7E-A48B-C58C963E1687}">
      <dgm:prSet custT="1"/>
      <dgm:spPr/>
      <dgm:t>
        <a:bodyPr lIns="45720" tIns="45720" rIns="45720" bIns="45720" anchor="ctr" anchorCtr="0"/>
        <a:lstStyle/>
        <a:p>
          <a:pPr marL="91440" indent="0">
            <a:spcAft>
              <a:spcPts val="0"/>
            </a:spcAft>
            <a:buSzPct val="75000"/>
            <a:buNone/>
          </a:pPr>
          <a:r>
            <a:rPr lang="en-US" sz="2400" b="1" dirty="0"/>
            <a:t>Multi-Year Commitments</a:t>
          </a:r>
        </a:p>
      </dgm:t>
    </dgm:pt>
    <dgm:pt modelId="{94AF744E-4493-4688-AC55-D1E8F28C4AD4}" type="parTrans" cxnId="{8FE43DF6-5D94-440C-90BA-54E8A6A5DBAF}">
      <dgm:prSet/>
      <dgm:spPr/>
      <dgm:t>
        <a:bodyPr/>
        <a:lstStyle/>
        <a:p>
          <a:endParaRPr lang="en-US"/>
        </a:p>
      </dgm:t>
    </dgm:pt>
    <dgm:pt modelId="{4A2B96CA-3CA4-4C38-B141-6A950DDFC181}" type="sibTrans" cxnId="{8FE43DF6-5D94-440C-90BA-54E8A6A5DBAF}">
      <dgm:prSet/>
      <dgm:spPr/>
      <dgm:t>
        <a:bodyPr/>
        <a:lstStyle/>
        <a:p>
          <a:endParaRPr lang="en-US"/>
        </a:p>
      </dgm:t>
    </dgm:pt>
    <dgm:pt modelId="{A559E430-8D3E-41A9-AA7A-4CCAD799D51D}">
      <dgm:prSet custT="1"/>
      <dgm:spPr/>
      <dgm:t>
        <a:bodyPr lIns="45720" tIns="45720" rIns="45720" bIns="45720" anchor="ctr" anchorCtr="0"/>
        <a:lstStyle/>
        <a:p>
          <a:pPr marL="457200" indent="-228600">
            <a:spcAft>
              <a:spcPts val="0"/>
            </a:spcAft>
            <a:buSzPct val="85000"/>
            <a:buFont typeface="Wingdings" panose="05000000000000000000" pitchFamily="2" charset="2"/>
            <a:buChar char="v"/>
          </a:pPr>
          <a:r>
            <a:rPr lang="en-US" sz="1600" dirty="0"/>
            <a:t>Decide if continued funding for the same organization</a:t>
          </a:r>
        </a:p>
      </dgm:t>
    </dgm:pt>
    <dgm:pt modelId="{B52A4759-D582-4024-A756-7A1851B5D40F}" type="parTrans" cxnId="{B5EFFFF3-5C68-42FB-ACCE-9FDCE816B10B}">
      <dgm:prSet/>
      <dgm:spPr/>
      <dgm:t>
        <a:bodyPr/>
        <a:lstStyle/>
        <a:p>
          <a:endParaRPr lang="en-US"/>
        </a:p>
      </dgm:t>
    </dgm:pt>
    <dgm:pt modelId="{FD807C42-3DAC-46B4-8EFB-7350E0A65102}" type="sibTrans" cxnId="{B5EFFFF3-5C68-42FB-ACCE-9FDCE816B10B}">
      <dgm:prSet/>
      <dgm:spPr/>
      <dgm:t>
        <a:bodyPr/>
        <a:lstStyle/>
        <a:p>
          <a:endParaRPr lang="en-US"/>
        </a:p>
      </dgm:t>
    </dgm:pt>
    <dgm:pt modelId="{DB6916F5-069B-47C0-B005-B8853819784A}">
      <dgm:prSet custT="1"/>
      <dgm:spPr/>
      <dgm:t>
        <a:bodyPr lIns="45720" tIns="45720" rIns="45720" bIns="45720" anchor="ctr" anchorCtr="0"/>
        <a:lstStyle/>
        <a:p>
          <a:pPr marL="0">
            <a:spcAft>
              <a:spcPct val="35000"/>
            </a:spcAft>
            <a:buNone/>
          </a:pPr>
          <a:r>
            <a:rPr lang="en-US" sz="2400" b="1" dirty="0"/>
            <a:t>Avoid</a:t>
          </a:r>
        </a:p>
      </dgm:t>
    </dgm:pt>
    <dgm:pt modelId="{860DBA02-FA60-4CD2-A84C-24B087583104}" type="parTrans" cxnId="{7A66F4CB-D7E0-480F-A82C-694251641903}">
      <dgm:prSet/>
      <dgm:spPr/>
      <dgm:t>
        <a:bodyPr/>
        <a:lstStyle/>
        <a:p>
          <a:endParaRPr lang="en-US"/>
        </a:p>
      </dgm:t>
    </dgm:pt>
    <dgm:pt modelId="{46FA81C0-155F-4687-877F-B2D50A3145EE}" type="sibTrans" cxnId="{7A66F4CB-D7E0-480F-A82C-694251641903}">
      <dgm:prSet phldrT="4"/>
      <dgm:spPr/>
    </dgm:pt>
    <dgm:pt modelId="{D9F680B8-1BF0-4ED1-BE30-83C96A236D85}">
      <dgm:prSet custT="1"/>
      <dgm:spPr/>
      <dgm:t>
        <a:bodyPr lIns="45720" tIns="45720" rIns="45720" bIns="45720" anchor="ctr" anchorCtr="0"/>
        <a:lstStyle/>
        <a:p>
          <a:pPr marL="91440" indent="0">
            <a:spcAft>
              <a:spcPts val="0"/>
            </a:spcAft>
            <a:buSzPct val="75000"/>
            <a:buNone/>
          </a:pPr>
          <a:r>
            <a:rPr lang="en-US" sz="2400" b="1" dirty="0"/>
            <a:t>Funding One-Time Items</a:t>
          </a:r>
        </a:p>
      </dgm:t>
    </dgm:pt>
    <dgm:pt modelId="{E8AF59F4-4DF1-46E8-9047-B0BA4D936615}" type="parTrans" cxnId="{20CB4447-D5C2-4EDE-8F82-09B36342A9DC}">
      <dgm:prSet/>
      <dgm:spPr/>
      <dgm:t>
        <a:bodyPr/>
        <a:lstStyle/>
        <a:p>
          <a:endParaRPr lang="en-US"/>
        </a:p>
      </dgm:t>
    </dgm:pt>
    <dgm:pt modelId="{E790DA52-DB34-423C-91F1-1D6CE481C464}" type="sibTrans" cxnId="{20CB4447-D5C2-4EDE-8F82-09B36342A9DC}">
      <dgm:prSet/>
      <dgm:spPr/>
      <dgm:t>
        <a:bodyPr/>
        <a:lstStyle/>
        <a:p>
          <a:endParaRPr lang="en-US"/>
        </a:p>
      </dgm:t>
    </dgm:pt>
    <dgm:pt modelId="{C65D6964-0A26-4940-9960-98C2AE0D2FA8}">
      <dgm:prSet custT="1"/>
      <dgm:spPr/>
      <dgm:t>
        <a:bodyPr lIns="45720" tIns="45720" rIns="45720" bIns="45720" anchor="ctr" anchorCtr="0"/>
        <a:lstStyle/>
        <a:p>
          <a:pPr marL="457200" indent="-228600">
            <a:spcAft>
              <a:spcPts val="0"/>
            </a:spcAft>
            <a:buSzPct val="85000"/>
            <a:buFont typeface="Wingdings" panose="05000000000000000000" pitchFamily="2" charset="2"/>
            <a:buChar char="v"/>
          </a:pPr>
          <a:r>
            <a:rPr lang="en-US" sz="1600" dirty="0"/>
            <a:t>Funding specific items (tangible assets) can complicate</a:t>
          </a:r>
        </a:p>
      </dgm:t>
    </dgm:pt>
    <dgm:pt modelId="{AEF5CB0C-33AB-43FC-94A1-392CDA73D087}" type="parTrans" cxnId="{BC5C3773-A8E9-4DDA-A53B-B92371A17688}">
      <dgm:prSet/>
      <dgm:spPr/>
      <dgm:t>
        <a:bodyPr/>
        <a:lstStyle/>
        <a:p>
          <a:endParaRPr lang="en-US"/>
        </a:p>
      </dgm:t>
    </dgm:pt>
    <dgm:pt modelId="{3AD03E0F-F86F-46DA-B79F-04DBA25A6A76}" type="sibTrans" cxnId="{BC5C3773-A8E9-4DDA-A53B-B92371A17688}">
      <dgm:prSet/>
      <dgm:spPr/>
      <dgm:t>
        <a:bodyPr/>
        <a:lstStyle/>
        <a:p>
          <a:endParaRPr lang="en-US"/>
        </a:p>
      </dgm:t>
    </dgm:pt>
    <dgm:pt modelId="{44A3CFBD-42F6-467B-8DDD-7A0548BCDF63}">
      <dgm:prSet custT="1"/>
      <dgm:spPr/>
      <dgm:t>
        <a:bodyPr lIns="45720" tIns="45720" rIns="45720" bIns="45720" anchor="ctr" anchorCtr="0"/>
        <a:lstStyle/>
        <a:p>
          <a:pPr marL="649224" indent="-182880">
            <a:spcAft>
              <a:spcPts val="0"/>
            </a:spcAft>
            <a:buFont typeface="Wingdings" panose="05000000000000000000" pitchFamily="2" charset="2"/>
            <a:buNone/>
          </a:pPr>
          <a:r>
            <a:rPr lang="en-US" sz="1600" dirty="0"/>
            <a:t>over multiple years aligns with program goals.</a:t>
          </a:r>
          <a:endParaRPr lang="en-US" sz="1400" dirty="0"/>
        </a:p>
      </dgm:t>
    </dgm:pt>
    <dgm:pt modelId="{8EDD0784-CAFF-4886-A9C5-7AB7ED0AC2D7}" type="parTrans" cxnId="{D128935E-C702-4B1B-9AFB-822E93714C3D}">
      <dgm:prSet/>
      <dgm:spPr/>
      <dgm:t>
        <a:bodyPr/>
        <a:lstStyle/>
        <a:p>
          <a:endParaRPr lang="en-US"/>
        </a:p>
      </dgm:t>
    </dgm:pt>
    <dgm:pt modelId="{C1BC8293-5BBE-4B5F-B8F0-1C1609EFD017}" type="sibTrans" cxnId="{D128935E-C702-4B1B-9AFB-822E93714C3D}">
      <dgm:prSet/>
      <dgm:spPr/>
      <dgm:t>
        <a:bodyPr/>
        <a:lstStyle/>
        <a:p>
          <a:endParaRPr lang="en-US"/>
        </a:p>
      </dgm:t>
    </dgm:pt>
    <dgm:pt modelId="{0E455141-834B-412F-8D42-7F11291ED6E9}">
      <dgm:prSet custT="1"/>
      <dgm:spPr/>
      <dgm:t>
        <a:bodyPr lIns="45720" tIns="45720" rIns="45720" bIns="45720" anchor="ctr" anchorCtr="0"/>
        <a:lstStyle/>
        <a:p>
          <a:pPr marL="649224" indent="-182880">
            <a:spcAft>
              <a:spcPts val="0"/>
            </a:spcAft>
            <a:buSzPct val="85000"/>
            <a:buFont typeface="Wingdings" panose="05000000000000000000" pitchFamily="2" charset="2"/>
            <a:buNone/>
          </a:pPr>
          <a:r>
            <a:rPr lang="en-US" sz="1600" dirty="0"/>
            <a:t>tracking and compliance.</a:t>
          </a:r>
        </a:p>
      </dgm:t>
    </dgm:pt>
    <dgm:pt modelId="{5882C782-716E-44CC-B535-A7249352D051}" type="parTrans" cxnId="{37191D28-2178-4D6F-9E83-E3A8339381B9}">
      <dgm:prSet/>
      <dgm:spPr/>
      <dgm:t>
        <a:bodyPr/>
        <a:lstStyle/>
        <a:p>
          <a:endParaRPr lang="en-US"/>
        </a:p>
      </dgm:t>
    </dgm:pt>
    <dgm:pt modelId="{97BDA28C-B447-4A4D-B630-49C051EC70D8}" type="sibTrans" cxnId="{37191D28-2178-4D6F-9E83-E3A8339381B9}">
      <dgm:prSet/>
      <dgm:spPr/>
      <dgm:t>
        <a:bodyPr/>
        <a:lstStyle/>
        <a:p>
          <a:endParaRPr lang="en-US"/>
        </a:p>
      </dgm:t>
    </dgm:pt>
    <dgm:pt modelId="{CFF8F841-0930-45F7-BBA1-5543223F85E8}">
      <dgm:prSet custT="1"/>
      <dgm:spPr/>
      <dgm:t>
        <a:bodyPr lIns="45720" tIns="45720" rIns="45720" bIns="45720" anchor="ctr" anchorCtr="0"/>
        <a:lstStyle/>
        <a:p>
          <a:pPr marL="649224" indent="-182880">
            <a:spcAft>
              <a:spcPts val="0"/>
            </a:spcAft>
            <a:buSzPct val="85000"/>
            <a:buFont typeface="Wingdings" panose="05000000000000000000" pitchFamily="2" charset="2"/>
            <a:buNone/>
          </a:pPr>
          <a:r>
            <a:rPr lang="en-US" sz="1600" dirty="0"/>
            <a:t>for both staff and subrecipients.</a:t>
          </a:r>
        </a:p>
      </dgm:t>
    </dgm:pt>
    <dgm:pt modelId="{80A9C211-9D90-42A1-9D2C-277D815F4D07}" type="parTrans" cxnId="{6FE75B91-8B33-4285-98AC-2D7E71370599}">
      <dgm:prSet/>
      <dgm:spPr/>
      <dgm:t>
        <a:bodyPr/>
        <a:lstStyle/>
        <a:p>
          <a:endParaRPr lang="en-US"/>
        </a:p>
      </dgm:t>
    </dgm:pt>
    <dgm:pt modelId="{BDFBC893-04DD-4D65-9E3C-E7509154ED23}" type="sibTrans" cxnId="{6FE75B91-8B33-4285-98AC-2D7E71370599}">
      <dgm:prSet/>
      <dgm:spPr/>
      <dgm:t>
        <a:bodyPr/>
        <a:lstStyle/>
        <a:p>
          <a:endParaRPr lang="en-US"/>
        </a:p>
      </dgm:t>
    </dgm:pt>
    <dgm:pt modelId="{E21A41FE-7CEB-48D0-9BEF-A46812FC0E84}" type="pres">
      <dgm:prSet presAssocID="{FD8CB7C9-CE78-4EEB-9301-0FEDEE1FD63F}" presName="Name0" presStyleCnt="0">
        <dgm:presLayoutVars>
          <dgm:dir/>
          <dgm:animLvl val="lvl"/>
          <dgm:resizeHandles/>
        </dgm:presLayoutVars>
      </dgm:prSet>
      <dgm:spPr/>
    </dgm:pt>
    <dgm:pt modelId="{0AC82243-CE5B-432C-B476-1F7E195A3ED0}" type="pres">
      <dgm:prSet presAssocID="{F0581B87-D4B9-4E0F-AD6D-530BB179838A}" presName="linNode" presStyleCnt="0"/>
      <dgm:spPr/>
    </dgm:pt>
    <dgm:pt modelId="{9A32EE14-D575-4BC9-8EBA-076118632B0E}" type="pres">
      <dgm:prSet presAssocID="{F0581B87-D4B9-4E0F-AD6D-530BB179838A}" presName="parentShp" presStyleLbl="node1" presStyleIdx="0" presStyleCnt="4" custScaleX="43478" custScaleY="107325">
        <dgm:presLayoutVars>
          <dgm:bulletEnabled val="1"/>
        </dgm:presLayoutVars>
      </dgm:prSet>
      <dgm:spPr/>
    </dgm:pt>
    <dgm:pt modelId="{2A39E980-E90D-4B8F-84A9-6407AEB2EA89}" type="pres">
      <dgm:prSet presAssocID="{F0581B87-D4B9-4E0F-AD6D-530BB179838A}" presName="childShp" presStyleLbl="bgAccFollowNode1" presStyleIdx="0" presStyleCnt="4" custScaleX="119924" custScaleY="124330">
        <dgm:presLayoutVars>
          <dgm:bulletEnabled val="1"/>
        </dgm:presLayoutVars>
      </dgm:prSet>
      <dgm:spPr/>
    </dgm:pt>
    <dgm:pt modelId="{5D2552CD-9693-4DC9-ADCD-7EE2626A4266}" type="pres">
      <dgm:prSet presAssocID="{51B3603C-4E9C-45F2-B190-054A6756E9F8}" presName="spacing" presStyleCnt="0"/>
      <dgm:spPr/>
    </dgm:pt>
    <dgm:pt modelId="{602176C2-01AB-46A5-BC98-C4C38D606F09}" type="pres">
      <dgm:prSet presAssocID="{FA108447-9AAB-4DF7-8FBB-2FB7EDDBC9CD}" presName="linNode" presStyleCnt="0"/>
      <dgm:spPr/>
    </dgm:pt>
    <dgm:pt modelId="{6D2F8E5A-2EEB-4E3C-8B35-CE8A773B60D8}" type="pres">
      <dgm:prSet presAssocID="{FA108447-9AAB-4DF7-8FBB-2FB7EDDBC9CD}" presName="parentShp" presStyleLbl="node1" presStyleIdx="1" presStyleCnt="4" custScaleX="43478" custScaleY="107325">
        <dgm:presLayoutVars>
          <dgm:bulletEnabled val="1"/>
        </dgm:presLayoutVars>
      </dgm:prSet>
      <dgm:spPr/>
    </dgm:pt>
    <dgm:pt modelId="{9945B5E2-D052-4193-917C-DB21EEEA1544}" type="pres">
      <dgm:prSet presAssocID="{FA108447-9AAB-4DF7-8FBB-2FB7EDDBC9CD}" presName="childShp" presStyleLbl="bgAccFollowNode1" presStyleIdx="1" presStyleCnt="4" custScaleX="119924" custScaleY="107593">
        <dgm:presLayoutVars>
          <dgm:bulletEnabled val="1"/>
        </dgm:presLayoutVars>
      </dgm:prSet>
      <dgm:spPr/>
    </dgm:pt>
    <dgm:pt modelId="{3EB4716D-6BAB-4F05-93C1-F72D0E35E730}" type="pres">
      <dgm:prSet presAssocID="{5872836D-8381-40D3-8CD6-84594B70E19D}" presName="spacing" presStyleCnt="0"/>
      <dgm:spPr/>
    </dgm:pt>
    <dgm:pt modelId="{6B44E95F-E599-4488-93EA-D03ABD016697}" type="pres">
      <dgm:prSet presAssocID="{B3B662AD-D221-4B1D-8D13-45EC176C9958}" presName="linNode" presStyleCnt="0"/>
      <dgm:spPr/>
    </dgm:pt>
    <dgm:pt modelId="{FCE33EC3-A275-4B48-8B49-8EC881A0DF9B}" type="pres">
      <dgm:prSet presAssocID="{B3B662AD-D221-4B1D-8D13-45EC176C9958}" presName="parentShp" presStyleLbl="node1" presStyleIdx="2" presStyleCnt="4" custScaleX="43478" custScaleY="107325">
        <dgm:presLayoutVars>
          <dgm:bulletEnabled val="1"/>
        </dgm:presLayoutVars>
      </dgm:prSet>
      <dgm:spPr/>
    </dgm:pt>
    <dgm:pt modelId="{33265C98-8FA5-46AA-BE57-F93A93B4A6B3}" type="pres">
      <dgm:prSet presAssocID="{B3B662AD-D221-4B1D-8D13-45EC176C9958}" presName="childShp" presStyleLbl="bgAccFollowNode1" presStyleIdx="2" presStyleCnt="4" custScaleX="119924" custScaleY="122236">
        <dgm:presLayoutVars>
          <dgm:bulletEnabled val="1"/>
        </dgm:presLayoutVars>
      </dgm:prSet>
      <dgm:spPr/>
    </dgm:pt>
    <dgm:pt modelId="{0C837AE7-6B47-475D-9361-1553DDE230A1}" type="pres">
      <dgm:prSet presAssocID="{9A1349A6-10B1-4439-AAF1-A3707EE591E0}" presName="spacing" presStyleCnt="0"/>
      <dgm:spPr/>
    </dgm:pt>
    <dgm:pt modelId="{599C7099-AADC-4920-ADF2-CE143DDF890C}" type="pres">
      <dgm:prSet presAssocID="{DB6916F5-069B-47C0-B005-B8853819784A}" presName="linNode" presStyleCnt="0"/>
      <dgm:spPr/>
    </dgm:pt>
    <dgm:pt modelId="{F36064B6-555F-4E3E-BD63-721F72AF9F9C}" type="pres">
      <dgm:prSet presAssocID="{DB6916F5-069B-47C0-B005-B8853819784A}" presName="parentShp" presStyleLbl="node1" presStyleIdx="3" presStyleCnt="4" custScaleX="43478" custScaleY="107325">
        <dgm:presLayoutVars>
          <dgm:bulletEnabled val="1"/>
        </dgm:presLayoutVars>
      </dgm:prSet>
      <dgm:spPr/>
    </dgm:pt>
    <dgm:pt modelId="{A5F76E50-858E-4745-8BA1-77AB30EB7215}" type="pres">
      <dgm:prSet presAssocID="{DB6916F5-069B-47C0-B005-B8853819784A}" presName="childShp" presStyleLbl="bgAccFollowNode1" presStyleIdx="3" presStyleCnt="4" custScaleX="119924" custScaleY="126116">
        <dgm:presLayoutVars>
          <dgm:bulletEnabled val="1"/>
        </dgm:presLayoutVars>
      </dgm:prSet>
      <dgm:spPr/>
    </dgm:pt>
  </dgm:ptLst>
  <dgm:cxnLst>
    <dgm:cxn modelId="{49144A05-F6DB-4BE6-A533-9D256499FF01}" srcId="{F182311F-ABF4-4731-964D-5090A964A254}" destId="{FBBB611F-FAF6-4084-A441-96A76D1F952C}" srcOrd="0" destOrd="0" parTransId="{9A208C13-1E6E-4878-9204-40B7429466AF}" sibTransId="{6B25E399-D0CA-44BF-97D5-140DDAE009CC}"/>
    <dgm:cxn modelId="{CF9D3008-E5AF-442F-8C7B-89F4D491BACD}" type="presOf" srcId="{FA108447-9AAB-4DF7-8FBB-2FB7EDDBC9CD}" destId="{6D2F8E5A-2EEB-4E3C-8B35-CE8A773B60D8}" srcOrd="0" destOrd="0" presId="urn:microsoft.com/office/officeart/2005/8/layout/vList6"/>
    <dgm:cxn modelId="{CDC4A50C-1976-4881-B97A-851DB656887E}" type="presOf" srcId="{D9F680B8-1BF0-4ED1-BE30-83C96A236D85}" destId="{A5F76E50-858E-4745-8BA1-77AB30EB7215}" srcOrd="0" destOrd="0" presId="urn:microsoft.com/office/officeart/2005/8/layout/vList6"/>
    <dgm:cxn modelId="{1B07BF1E-7031-46E7-B781-BFFEF95B3F02}" srcId="{C8E622E6-D179-4FDB-9511-4A3DBBEE2AA5}" destId="{B87384C6-68BA-4307-9168-EFA0E809AE4F}" srcOrd="0" destOrd="0" parTransId="{C6F462DE-0072-41B2-8B52-38D5F54AAA62}" sibTransId="{4FE21C69-0A22-434D-9F4E-614093950B28}"/>
    <dgm:cxn modelId="{37191D28-2178-4D6F-9E83-E3A8339381B9}" srcId="{D9F680B8-1BF0-4ED1-BE30-83C96A236D85}" destId="{0E455141-834B-412F-8D42-7F11291ED6E9}" srcOrd="1" destOrd="0" parTransId="{5882C782-716E-44CC-B535-A7249352D051}" sibTransId="{97BDA28C-B447-4A4D-B630-49C051EC70D8}"/>
    <dgm:cxn modelId="{02CB2B30-8583-41EC-907D-EE3B937C4383}" type="presOf" srcId="{FBBB611F-FAF6-4084-A441-96A76D1F952C}" destId="{2A39E980-E90D-4B8F-84A9-6407AEB2EA89}" srcOrd="0" destOrd="1" presId="urn:microsoft.com/office/officeart/2005/8/layout/vList6"/>
    <dgm:cxn modelId="{9D184E31-41CD-4158-9FDB-BF5F6A1C9F65}" type="presOf" srcId="{A559E430-8D3E-41A9-AA7A-4CCAD799D51D}" destId="{33265C98-8FA5-46AA-BE57-F93A93B4A6B3}" srcOrd="0" destOrd="1" presId="urn:microsoft.com/office/officeart/2005/8/layout/vList6"/>
    <dgm:cxn modelId="{D128935E-C702-4B1B-9AFB-822E93714C3D}" srcId="{CEBD48DA-A3FB-4D7E-A48B-C58C963E1687}" destId="{44A3CFBD-42F6-467B-8DDD-7A0548BCDF63}" srcOrd="1" destOrd="0" parTransId="{8EDD0784-CAFF-4886-A9C5-7AB7ED0AC2D7}" sibTransId="{C1BC8293-5BBE-4B5F-B8F0-1C1609EFD017}"/>
    <dgm:cxn modelId="{18361E44-AE46-41D6-8EC5-A84A09DE5446}" srcId="{FD8CB7C9-CE78-4EEB-9301-0FEDEE1FD63F}" destId="{B3B662AD-D221-4B1D-8D13-45EC176C9958}" srcOrd="2" destOrd="0" parTransId="{930DA943-FD34-406D-9134-85B0F667CAC0}" sibTransId="{9A1349A6-10B1-4439-AAF1-A3707EE591E0}"/>
    <dgm:cxn modelId="{A9D95D46-0170-44C7-AF79-36C57407A374}" type="presOf" srcId="{F0581B87-D4B9-4E0F-AD6D-530BB179838A}" destId="{9A32EE14-D575-4BC9-8EBA-076118632B0E}" srcOrd="0" destOrd="0" presId="urn:microsoft.com/office/officeart/2005/8/layout/vList6"/>
    <dgm:cxn modelId="{20CB4447-D5C2-4EDE-8F82-09B36342A9DC}" srcId="{DB6916F5-069B-47C0-B005-B8853819784A}" destId="{D9F680B8-1BF0-4ED1-BE30-83C96A236D85}" srcOrd="0" destOrd="0" parTransId="{E8AF59F4-4DF1-46E8-9047-B0BA4D936615}" sibTransId="{E790DA52-DB34-423C-91F1-1D6CE481C464}"/>
    <dgm:cxn modelId="{25E80848-966F-4BAD-9737-372394700D96}" type="presOf" srcId="{B87384C6-68BA-4307-9168-EFA0E809AE4F}" destId="{9945B5E2-D052-4193-917C-DB21EEEA1544}" srcOrd="0" destOrd="1" presId="urn:microsoft.com/office/officeart/2005/8/layout/vList6"/>
    <dgm:cxn modelId="{BC5C3773-A8E9-4DDA-A53B-B92371A17688}" srcId="{D9F680B8-1BF0-4ED1-BE30-83C96A236D85}" destId="{C65D6964-0A26-4940-9960-98C2AE0D2FA8}" srcOrd="0" destOrd="0" parTransId="{AEF5CB0C-33AB-43FC-94A1-392CDA73D087}" sibTransId="{3AD03E0F-F86F-46DA-B79F-04DBA25A6A76}"/>
    <dgm:cxn modelId="{C9A68855-C23A-41BD-BACD-203A1C5288CD}" type="presOf" srcId="{CFF8F841-0930-45F7-BBA1-5543223F85E8}" destId="{2A39E980-E90D-4B8F-84A9-6407AEB2EA89}" srcOrd="0" destOrd="2" presId="urn:microsoft.com/office/officeart/2005/8/layout/vList6"/>
    <dgm:cxn modelId="{C0F0D07F-A19F-4925-A9B9-226EF35E84A4}" type="presOf" srcId="{C8E622E6-D179-4FDB-9511-4A3DBBEE2AA5}" destId="{9945B5E2-D052-4193-917C-DB21EEEA1544}" srcOrd="0" destOrd="0" presId="urn:microsoft.com/office/officeart/2005/8/layout/vList6"/>
    <dgm:cxn modelId="{9E93EF8A-5D00-42DD-BA3B-CEB82012F5B2}" type="presOf" srcId="{44A3CFBD-42F6-467B-8DDD-7A0548BCDF63}" destId="{33265C98-8FA5-46AA-BE57-F93A93B4A6B3}" srcOrd="0" destOrd="2" presId="urn:microsoft.com/office/officeart/2005/8/layout/vList6"/>
    <dgm:cxn modelId="{3368B58E-94C5-4C58-95DA-C6DAC81B281F}" type="presOf" srcId="{B3B662AD-D221-4B1D-8D13-45EC176C9958}" destId="{FCE33EC3-A275-4B48-8B49-8EC881A0DF9B}" srcOrd="0" destOrd="0" presId="urn:microsoft.com/office/officeart/2005/8/layout/vList6"/>
    <dgm:cxn modelId="{6FE75B91-8B33-4285-98AC-2D7E71370599}" srcId="{F182311F-ABF4-4731-964D-5090A964A254}" destId="{CFF8F841-0930-45F7-BBA1-5543223F85E8}" srcOrd="1" destOrd="0" parTransId="{80A9C211-9D90-42A1-9D2C-277D815F4D07}" sibTransId="{BDFBC893-04DD-4D65-9E3C-E7509154ED23}"/>
    <dgm:cxn modelId="{49CA51AA-2899-4E58-9AAD-6E576F59D6A4}" type="presOf" srcId="{C65D6964-0A26-4940-9960-98C2AE0D2FA8}" destId="{A5F76E50-858E-4745-8BA1-77AB30EB7215}" srcOrd="0" destOrd="1" presId="urn:microsoft.com/office/officeart/2005/8/layout/vList6"/>
    <dgm:cxn modelId="{837E93B0-BE32-4C9E-B065-60215DD8A993}" type="presOf" srcId="{0E455141-834B-412F-8D42-7F11291ED6E9}" destId="{A5F76E50-858E-4745-8BA1-77AB30EB7215}" srcOrd="0" destOrd="2" presId="urn:microsoft.com/office/officeart/2005/8/layout/vList6"/>
    <dgm:cxn modelId="{758173BA-1C2F-491A-A6D8-EE1CCBA944E4}" type="presOf" srcId="{F182311F-ABF4-4731-964D-5090A964A254}" destId="{2A39E980-E90D-4B8F-84A9-6407AEB2EA89}" srcOrd="0" destOrd="0" presId="urn:microsoft.com/office/officeart/2005/8/layout/vList6"/>
    <dgm:cxn modelId="{C78D8DC6-A880-4A67-A060-A9A7A1A1A61D}" type="presOf" srcId="{FD8CB7C9-CE78-4EEB-9301-0FEDEE1FD63F}" destId="{E21A41FE-7CEB-48D0-9BEF-A46812FC0E84}" srcOrd="0" destOrd="0" presId="urn:microsoft.com/office/officeart/2005/8/layout/vList6"/>
    <dgm:cxn modelId="{7A66F4CB-D7E0-480F-A82C-694251641903}" srcId="{FD8CB7C9-CE78-4EEB-9301-0FEDEE1FD63F}" destId="{DB6916F5-069B-47C0-B005-B8853819784A}" srcOrd="3" destOrd="0" parTransId="{860DBA02-FA60-4CD2-A84C-24B087583104}" sibTransId="{46FA81C0-155F-4687-877F-B2D50A3145EE}"/>
    <dgm:cxn modelId="{D64D51D0-B0D9-42D2-B3C9-203432F25E43}" type="presOf" srcId="{CEBD48DA-A3FB-4D7E-A48B-C58C963E1687}" destId="{33265C98-8FA5-46AA-BE57-F93A93B4A6B3}" srcOrd="0" destOrd="0" presId="urn:microsoft.com/office/officeart/2005/8/layout/vList6"/>
    <dgm:cxn modelId="{C7936FED-7C57-4019-9E95-F3E03F50C01D}" srcId="{FA108447-9AAB-4DF7-8FBB-2FB7EDDBC9CD}" destId="{C8E622E6-D179-4FDB-9511-4A3DBBEE2AA5}" srcOrd="0" destOrd="0" parTransId="{D2BDC857-189A-46AB-AF6A-E6DF516BE69E}" sibTransId="{8B2B0E07-6C08-4EC4-8D39-5CE943EEE8E3}"/>
    <dgm:cxn modelId="{05EBF0F1-A14E-4070-8B7A-7050553C242C}" srcId="{FD8CB7C9-CE78-4EEB-9301-0FEDEE1FD63F}" destId="{FA108447-9AAB-4DF7-8FBB-2FB7EDDBC9CD}" srcOrd="1" destOrd="0" parTransId="{73631BDC-0FBA-4B08-B990-07D6E6B6CA4F}" sibTransId="{5872836D-8381-40D3-8CD6-84594B70E19D}"/>
    <dgm:cxn modelId="{B5EFFFF3-5C68-42FB-ACCE-9FDCE816B10B}" srcId="{CEBD48DA-A3FB-4D7E-A48B-C58C963E1687}" destId="{A559E430-8D3E-41A9-AA7A-4CCAD799D51D}" srcOrd="0" destOrd="0" parTransId="{B52A4759-D582-4024-A756-7A1851B5D40F}" sibTransId="{FD807C42-3DAC-46B4-8EFB-7350E0A65102}"/>
    <dgm:cxn modelId="{48B9BEF4-FF2A-4BAF-AB65-D27E607A3F86}" type="presOf" srcId="{DB6916F5-069B-47C0-B005-B8853819784A}" destId="{F36064B6-555F-4E3E-BD63-721F72AF9F9C}" srcOrd="0" destOrd="0" presId="urn:microsoft.com/office/officeart/2005/8/layout/vList6"/>
    <dgm:cxn modelId="{8FE43DF6-5D94-440C-90BA-54E8A6A5DBAF}" srcId="{B3B662AD-D221-4B1D-8D13-45EC176C9958}" destId="{CEBD48DA-A3FB-4D7E-A48B-C58C963E1687}" srcOrd="0" destOrd="0" parTransId="{94AF744E-4493-4688-AC55-D1E8F28C4AD4}" sibTransId="{4A2B96CA-3CA4-4C38-B141-6A950DDFC181}"/>
    <dgm:cxn modelId="{9CA7A9FB-FB15-4374-B412-15DF4129ECF6}" srcId="{FD8CB7C9-CE78-4EEB-9301-0FEDEE1FD63F}" destId="{F0581B87-D4B9-4E0F-AD6D-530BB179838A}" srcOrd="0" destOrd="0" parTransId="{13AB1A46-92C9-48F3-83F3-AE5DAE1179D0}" sibTransId="{51B3603C-4E9C-45F2-B190-054A6756E9F8}"/>
    <dgm:cxn modelId="{9EB095FE-FD8D-4645-99E6-0E0942917F69}" srcId="{F0581B87-D4B9-4E0F-AD6D-530BB179838A}" destId="{F182311F-ABF4-4731-964D-5090A964A254}" srcOrd="0" destOrd="0" parTransId="{F5CB4939-EA7F-4B87-A33A-C04368836EAF}" sibTransId="{8076AEB6-CF95-44CB-A978-B75AEC7E4F74}"/>
    <dgm:cxn modelId="{A910F84F-6EC6-4B1A-981B-C662C702C6B8}" type="presParOf" srcId="{E21A41FE-7CEB-48D0-9BEF-A46812FC0E84}" destId="{0AC82243-CE5B-432C-B476-1F7E195A3ED0}" srcOrd="0" destOrd="0" presId="urn:microsoft.com/office/officeart/2005/8/layout/vList6"/>
    <dgm:cxn modelId="{AED53FEA-1E13-4CB4-9C7C-317CA0A53FF8}" type="presParOf" srcId="{0AC82243-CE5B-432C-B476-1F7E195A3ED0}" destId="{9A32EE14-D575-4BC9-8EBA-076118632B0E}" srcOrd="0" destOrd="0" presId="urn:microsoft.com/office/officeart/2005/8/layout/vList6"/>
    <dgm:cxn modelId="{A813F057-13CA-4B12-8B34-6FE5B17E055B}" type="presParOf" srcId="{0AC82243-CE5B-432C-B476-1F7E195A3ED0}" destId="{2A39E980-E90D-4B8F-84A9-6407AEB2EA89}" srcOrd="1" destOrd="0" presId="urn:microsoft.com/office/officeart/2005/8/layout/vList6"/>
    <dgm:cxn modelId="{9EB1C8C0-3712-496E-9C31-426588257885}" type="presParOf" srcId="{E21A41FE-7CEB-48D0-9BEF-A46812FC0E84}" destId="{5D2552CD-9693-4DC9-ADCD-7EE2626A4266}" srcOrd="1" destOrd="0" presId="urn:microsoft.com/office/officeart/2005/8/layout/vList6"/>
    <dgm:cxn modelId="{BA865CAF-7FFC-4C0A-B159-9BD521DACA73}" type="presParOf" srcId="{E21A41FE-7CEB-48D0-9BEF-A46812FC0E84}" destId="{602176C2-01AB-46A5-BC98-C4C38D606F09}" srcOrd="2" destOrd="0" presId="urn:microsoft.com/office/officeart/2005/8/layout/vList6"/>
    <dgm:cxn modelId="{794763EC-C575-4BE3-B34B-21394CE6CE3E}" type="presParOf" srcId="{602176C2-01AB-46A5-BC98-C4C38D606F09}" destId="{6D2F8E5A-2EEB-4E3C-8B35-CE8A773B60D8}" srcOrd="0" destOrd="0" presId="urn:microsoft.com/office/officeart/2005/8/layout/vList6"/>
    <dgm:cxn modelId="{7410174A-34FE-4B03-83B5-F290CF09DC14}" type="presParOf" srcId="{602176C2-01AB-46A5-BC98-C4C38D606F09}" destId="{9945B5E2-D052-4193-917C-DB21EEEA1544}" srcOrd="1" destOrd="0" presId="urn:microsoft.com/office/officeart/2005/8/layout/vList6"/>
    <dgm:cxn modelId="{F4CC7F25-E3E1-452B-A4B4-B08B7446215A}" type="presParOf" srcId="{E21A41FE-7CEB-48D0-9BEF-A46812FC0E84}" destId="{3EB4716D-6BAB-4F05-93C1-F72D0E35E730}" srcOrd="3" destOrd="0" presId="urn:microsoft.com/office/officeart/2005/8/layout/vList6"/>
    <dgm:cxn modelId="{69BA53AD-0CD0-4706-ACBA-620A3596C03A}" type="presParOf" srcId="{E21A41FE-7CEB-48D0-9BEF-A46812FC0E84}" destId="{6B44E95F-E599-4488-93EA-D03ABD016697}" srcOrd="4" destOrd="0" presId="urn:microsoft.com/office/officeart/2005/8/layout/vList6"/>
    <dgm:cxn modelId="{555F9B8C-A942-42B7-94D8-33FC32431E6E}" type="presParOf" srcId="{6B44E95F-E599-4488-93EA-D03ABD016697}" destId="{FCE33EC3-A275-4B48-8B49-8EC881A0DF9B}" srcOrd="0" destOrd="0" presId="urn:microsoft.com/office/officeart/2005/8/layout/vList6"/>
    <dgm:cxn modelId="{21E05BF3-38FF-40D6-9238-B99B6986A3DC}" type="presParOf" srcId="{6B44E95F-E599-4488-93EA-D03ABD016697}" destId="{33265C98-8FA5-46AA-BE57-F93A93B4A6B3}" srcOrd="1" destOrd="0" presId="urn:microsoft.com/office/officeart/2005/8/layout/vList6"/>
    <dgm:cxn modelId="{3C7E89AC-9CDD-41C5-A2DF-6F91ABD2CCB9}" type="presParOf" srcId="{E21A41FE-7CEB-48D0-9BEF-A46812FC0E84}" destId="{0C837AE7-6B47-475D-9361-1553DDE230A1}" srcOrd="5" destOrd="0" presId="urn:microsoft.com/office/officeart/2005/8/layout/vList6"/>
    <dgm:cxn modelId="{5D01152A-1DA9-4C70-81AD-732D9AC62889}" type="presParOf" srcId="{E21A41FE-7CEB-48D0-9BEF-A46812FC0E84}" destId="{599C7099-AADC-4920-ADF2-CE143DDF890C}" srcOrd="6" destOrd="0" presId="urn:microsoft.com/office/officeart/2005/8/layout/vList6"/>
    <dgm:cxn modelId="{C4A569C6-09CB-4422-9300-97615B08AF19}" type="presParOf" srcId="{599C7099-AADC-4920-ADF2-CE143DDF890C}" destId="{F36064B6-555F-4E3E-BD63-721F72AF9F9C}" srcOrd="0" destOrd="0" presId="urn:microsoft.com/office/officeart/2005/8/layout/vList6"/>
    <dgm:cxn modelId="{198F7DB7-DAAE-4A92-B1D3-E184439F5777}" type="presParOf" srcId="{599C7099-AADC-4920-ADF2-CE143DDF890C}" destId="{A5F76E50-858E-4745-8BA1-77AB30EB721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DC9D01-32FC-4C1D-AD6E-84879CEC79F1}" type="doc">
      <dgm:prSet loTypeId="urn:microsoft.com/office/officeart/2016/7/layout/VerticalHollowAction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72026A-71CA-4BE3-9F42-74C29DBFC79A}">
      <dgm:prSet custT="1"/>
      <dgm:spPr>
        <a:solidFill>
          <a:schemeClr val="accent2">
            <a:lumMod val="75000"/>
          </a:schemeClr>
        </a:solidFill>
      </dgm:spPr>
      <dgm:t>
        <a:bodyPr lIns="0" tIns="0" rIns="0" bIns="0"/>
        <a:lstStyle/>
        <a:p>
          <a:r>
            <a:rPr lang="en-US" sz="2600" b="1" dirty="0">
              <a:solidFill>
                <a:schemeClr val="bg1"/>
              </a:solidFill>
            </a:rPr>
            <a:t>Hold</a:t>
          </a:r>
        </a:p>
      </dgm:t>
    </dgm:pt>
    <dgm:pt modelId="{BCEA7F3C-942C-4A30-9E96-59CA223904B1}" type="parTrans" cxnId="{93D0371E-01D9-4358-8E6B-4DF3FF9DB7E9}">
      <dgm:prSet/>
      <dgm:spPr/>
      <dgm:t>
        <a:bodyPr/>
        <a:lstStyle/>
        <a:p>
          <a:endParaRPr lang="en-US"/>
        </a:p>
      </dgm:t>
    </dgm:pt>
    <dgm:pt modelId="{85377442-996D-48FA-9555-A1D56C8FAAE9}" type="sibTrans" cxnId="{93D0371E-01D9-4358-8E6B-4DF3FF9DB7E9}">
      <dgm:prSet/>
      <dgm:spPr/>
      <dgm:t>
        <a:bodyPr/>
        <a:lstStyle/>
        <a:p>
          <a:endParaRPr lang="en-US"/>
        </a:p>
      </dgm:t>
    </dgm:pt>
    <dgm:pt modelId="{FA132B20-5B68-4D43-BED4-CA4367BEAD23}">
      <dgm:prSet custT="1"/>
      <dgm:spPr/>
      <dgm:t>
        <a:bodyPr lIns="0" tIns="0" rIns="0" bIns="0" anchor="ctr" anchorCtr="0"/>
        <a:lstStyle/>
        <a:p>
          <a:pPr marL="91440">
            <a:spcAft>
              <a:spcPts val="0"/>
            </a:spcAft>
            <a:buNone/>
          </a:pPr>
          <a:r>
            <a:rPr lang="en-US" sz="2400" b="1" dirty="0"/>
            <a:t>A Pre-Award Meeting</a:t>
          </a:r>
        </a:p>
      </dgm:t>
    </dgm:pt>
    <dgm:pt modelId="{813A8ABA-7073-4F29-BC5C-BFAFECE31CC5}" type="parTrans" cxnId="{209E62D0-87C6-446F-BC44-C3C95047156C}">
      <dgm:prSet/>
      <dgm:spPr/>
      <dgm:t>
        <a:bodyPr/>
        <a:lstStyle/>
        <a:p>
          <a:endParaRPr lang="en-US"/>
        </a:p>
      </dgm:t>
    </dgm:pt>
    <dgm:pt modelId="{224A3713-15A5-493C-B714-7BAC49293609}" type="sibTrans" cxnId="{209E62D0-87C6-446F-BC44-C3C95047156C}">
      <dgm:prSet/>
      <dgm:spPr/>
      <dgm:t>
        <a:bodyPr/>
        <a:lstStyle/>
        <a:p>
          <a:endParaRPr lang="en-US"/>
        </a:p>
      </dgm:t>
    </dgm:pt>
    <dgm:pt modelId="{9FFDBC6F-15BF-4E11-81E4-197487336217}">
      <dgm:prSet custT="1"/>
      <dgm:spPr/>
      <dgm:t>
        <a:bodyPr lIns="0" tIns="0" rIns="0" bIns="0" anchor="ctr" anchorCtr="0"/>
        <a:lstStyle/>
        <a:p>
          <a:pPr marL="457200" indent="-228600">
            <a:spcAft>
              <a:spcPts val="0"/>
            </a:spcAft>
            <a:buSzPct val="90000"/>
            <a:buFont typeface="Wingdings" panose="05000000000000000000" pitchFamily="2" charset="2"/>
            <a:buChar char="ü"/>
          </a:pPr>
          <a:r>
            <a:rPr lang="en-US" sz="1600" b="1" dirty="0"/>
            <a:t>Review the subrecipient agreement, reporting requirements, </a:t>
          </a:r>
        </a:p>
      </dgm:t>
    </dgm:pt>
    <dgm:pt modelId="{D65F8DA5-BDF6-4FAE-8C83-05E92F6E9657}" type="parTrans" cxnId="{25FF25F0-D90D-44C4-9905-5356A4F1D43E}">
      <dgm:prSet/>
      <dgm:spPr/>
      <dgm:t>
        <a:bodyPr/>
        <a:lstStyle/>
        <a:p>
          <a:endParaRPr lang="en-US"/>
        </a:p>
      </dgm:t>
    </dgm:pt>
    <dgm:pt modelId="{207AD867-0D3A-4E78-9959-210D37B5DA2F}" type="sibTrans" cxnId="{25FF25F0-D90D-44C4-9905-5356A4F1D43E}">
      <dgm:prSet/>
      <dgm:spPr/>
      <dgm:t>
        <a:bodyPr/>
        <a:lstStyle/>
        <a:p>
          <a:endParaRPr lang="en-US"/>
        </a:p>
      </dgm:t>
    </dgm:pt>
    <dgm:pt modelId="{1037E015-9506-4581-806D-1C86BC7FEE3F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sz="2600" b="1" dirty="0">
              <a:solidFill>
                <a:schemeClr val="bg1"/>
              </a:solidFill>
            </a:rPr>
            <a:t>Provide</a:t>
          </a:r>
        </a:p>
      </dgm:t>
    </dgm:pt>
    <dgm:pt modelId="{AF688035-5B40-47BF-85B5-8553DA5CE988}" type="parTrans" cxnId="{DE0B6335-4E80-4D20-A37C-2C2622253184}">
      <dgm:prSet/>
      <dgm:spPr/>
      <dgm:t>
        <a:bodyPr/>
        <a:lstStyle/>
        <a:p>
          <a:endParaRPr lang="en-US"/>
        </a:p>
      </dgm:t>
    </dgm:pt>
    <dgm:pt modelId="{5329939E-1310-4FBA-95C7-0BCCB3C7C0A3}" type="sibTrans" cxnId="{DE0B6335-4E80-4D20-A37C-2C2622253184}">
      <dgm:prSet/>
      <dgm:spPr/>
      <dgm:t>
        <a:bodyPr/>
        <a:lstStyle/>
        <a:p>
          <a:endParaRPr lang="en-US"/>
        </a:p>
      </dgm:t>
    </dgm:pt>
    <dgm:pt modelId="{A39AA7D5-1F17-470E-A84F-7FC0F6585B92}">
      <dgm:prSet custT="1"/>
      <dgm:spPr/>
      <dgm:t>
        <a:bodyPr lIns="0" tIns="0" rIns="0" bIns="0" anchor="ctr" anchorCtr="0"/>
        <a:lstStyle/>
        <a:p>
          <a:pPr marL="91440">
            <a:spcAft>
              <a:spcPts val="0"/>
            </a:spcAft>
            <a:buNone/>
          </a:pPr>
          <a:r>
            <a:rPr lang="en-US" sz="2400" b="1" dirty="0"/>
            <a:t>Tools for Success</a:t>
          </a:r>
        </a:p>
      </dgm:t>
    </dgm:pt>
    <dgm:pt modelId="{0654CC4B-D330-4F54-957D-BC650348F30D}" type="parTrans" cxnId="{08AC6B89-D04C-474F-968F-1F990FA5EB0F}">
      <dgm:prSet/>
      <dgm:spPr/>
      <dgm:t>
        <a:bodyPr/>
        <a:lstStyle/>
        <a:p>
          <a:endParaRPr lang="en-US"/>
        </a:p>
      </dgm:t>
    </dgm:pt>
    <dgm:pt modelId="{B413C2A8-D962-4520-BE68-7E1384233C3E}" type="sibTrans" cxnId="{08AC6B89-D04C-474F-968F-1F990FA5EB0F}">
      <dgm:prSet/>
      <dgm:spPr/>
      <dgm:t>
        <a:bodyPr/>
        <a:lstStyle/>
        <a:p>
          <a:endParaRPr lang="en-US"/>
        </a:p>
      </dgm:t>
    </dgm:pt>
    <dgm:pt modelId="{0DB0AF38-8B72-48B3-A9D0-C970B66AC0B0}">
      <dgm:prSet custT="1"/>
      <dgm:spPr/>
      <dgm:t>
        <a:bodyPr lIns="0" tIns="0" rIns="0" bIns="0" anchor="ctr" anchorCtr="0"/>
        <a:lstStyle/>
        <a:p>
          <a:pPr marL="457200" indent="-228600">
            <a:spcAft>
              <a:spcPts val="0"/>
            </a:spcAft>
            <a:buSzPct val="90000"/>
            <a:buFont typeface="Wingdings" panose="05000000000000000000" pitchFamily="2" charset="2"/>
            <a:buChar char="ü"/>
          </a:pPr>
          <a:r>
            <a:rPr lang="en-US" sz="1600" b="1" dirty="0"/>
            <a:t>Share templates for invoices, timesheets, intake forms, and income verification—especially helpful for new organizations.</a:t>
          </a:r>
        </a:p>
      </dgm:t>
    </dgm:pt>
    <dgm:pt modelId="{3D74E764-5975-4901-85B6-DDEE40A44F26}" type="parTrans" cxnId="{F5C338F3-E0F2-4550-B59F-F6DD4BEA3D56}">
      <dgm:prSet/>
      <dgm:spPr/>
      <dgm:t>
        <a:bodyPr/>
        <a:lstStyle/>
        <a:p>
          <a:endParaRPr lang="en-US"/>
        </a:p>
      </dgm:t>
    </dgm:pt>
    <dgm:pt modelId="{74E91460-05E3-420C-AB56-ED767B5C246E}" type="sibTrans" cxnId="{F5C338F3-E0F2-4550-B59F-F6DD4BEA3D56}">
      <dgm:prSet/>
      <dgm:spPr/>
      <dgm:t>
        <a:bodyPr/>
        <a:lstStyle/>
        <a:p>
          <a:endParaRPr lang="en-US"/>
        </a:p>
      </dgm:t>
    </dgm:pt>
    <dgm:pt modelId="{94DB1CE0-72EE-4104-B87F-510504D57FDD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600" b="1" dirty="0">
              <a:solidFill>
                <a:schemeClr val="bg1"/>
              </a:solidFill>
            </a:rPr>
            <a:t>Clarify</a:t>
          </a:r>
        </a:p>
      </dgm:t>
    </dgm:pt>
    <dgm:pt modelId="{DFB22912-E1AF-4F55-83C3-4C61C656A50A}" type="parTrans" cxnId="{900102C4-E405-4E60-8B51-9533B43131D2}">
      <dgm:prSet/>
      <dgm:spPr/>
      <dgm:t>
        <a:bodyPr/>
        <a:lstStyle/>
        <a:p>
          <a:endParaRPr lang="en-US"/>
        </a:p>
      </dgm:t>
    </dgm:pt>
    <dgm:pt modelId="{F457C421-D70D-4C21-8DCA-29B5A5D093F0}" type="sibTrans" cxnId="{900102C4-E405-4E60-8B51-9533B43131D2}">
      <dgm:prSet/>
      <dgm:spPr/>
      <dgm:t>
        <a:bodyPr/>
        <a:lstStyle/>
        <a:p>
          <a:endParaRPr lang="en-US"/>
        </a:p>
      </dgm:t>
    </dgm:pt>
    <dgm:pt modelId="{125A15BE-D30B-45AC-B1C1-99A13D3C040B}">
      <dgm:prSet custT="1"/>
      <dgm:spPr/>
      <dgm:t>
        <a:bodyPr lIns="0" tIns="0" rIns="0" bIns="0" anchor="ctr" anchorCtr="0"/>
        <a:lstStyle/>
        <a:p>
          <a:pPr marL="91440">
            <a:spcAft>
              <a:spcPts val="0"/>
            </a:spcAft>
            <a:buNone/>
          </a:pPr>
          <a:r>
            <a:rPr lang="en-US" sz="2400" b="1" dirty="0"/>
            <a:t>Key Timelines</a:t>
          </a:r>
        </a:p>
      </dgm:t>
    </dgm:pt>
    <dgm:pt modelId="{B797E3B4-1C5C-4100-926B-95950D492395}" type="parTrans" cxnId="{3B0577A6-B309-4139-BAC1-5B2DC4D15903}">
      <dgm:prSet/>
      <dgm:spPr/>
      <dgm:t>
        <a:bodyPr/>
        <a:lstStyle/>
        <a:p>
          <a:endParaRPr lang="en-US"/>
        </a:p>
      </dgm:t>
    </dgm:pt>
    <dgm:pt modelId="{7E010F5C-C10B-4767-9255-2A1A8DB3367D}" type="sibTrans" cxnId="{3B0577A6-B309-4139-BAC1-5B2DC4D15903}">
      <dgm:prSet/>
      <dgm:spPr/>
      <dgm:t>
        <a:bodyPr/>
        <a:lstStyle/>
        <a:p>
          <a:endParaRPr lang="en-US"/>
        </a:p>
      </dgm:t>
    </dgm:pt>
    <dgm:pt modelId="{43407F4F-067E-40A4-AACA-7E1809E180C3}">
      <dgm:prSet custT="1"/>
      <dgm:spPr/>
      <dgm:t>
        <a:bodyPr lIns="0" tIns="0" rIns="0" bIns="0" anchor="ctr" anchorCtr="0"/>
        <a:lstStyle/>
        <a:p>
          <a:pPr marL="457200" indent="-228600">
            <a:spcAft>
              <a:spcPts val="0"/>
            </a:spcAft>
            <a:buSzPct val="90000"/>
            <a:buFont typeface="Wingdings" panose="05000000000000000000" pitchFamily="2" charset="2"/>
            <a:buChar char="ü"/>
          </a:pPr>
          <a:r>
            <a:rPr lang="en-US" sz="1600" b="1" dirty="0"/>
            <a:t>Explain when expenditures can begin and how to submit reimbursement requests.</a:t>
          </a:r>
        </a:p>
      </dgm:t>
    </dgm:pt>
    <dgm:pt modelId="{13B2AF54-6826-4C7D-9EDB-2C5F006A04CA}" type="parTrans" cxnId="{3F9864BD-54C9-451D-A606-798C632311E1}">
      <dgm:prSet/>
      <dgm:spPr/>
      <dgm:t>
        <a:bodyPr/>
        <a:lstStyle/>
        <a:p>
          <a:endParaRPr lang="en-US"/>
        </a:p>
      </dgm:t>
    </dgm:pt>
    <dgm:pt modelId="{E263FD0B-AB8F-4E8F-9E6B-52479B0F38EA}" type="sibTrans" cxnId="{3F9864BD-54C9-451D-A606-798C632311E1}">
      <dgm:prSet/>
      <dgm:spPr/>
      <dgm:t>
        <a:bodyPr/>
        <a:lstStyle/>
        <a:p>
          <a:endParaRPr lang="en-US"/>
        </a:p>
      </dgm:t>
    </dgm:pt>
    <dgm:pt modelId="{CA91DAFB-3E3D-4E5E-9FCF-287BE22E012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600" b="1" dirty="0">
              <a:solidFill>
                <a:schemeClr val="bg1"/>
              </a:solidFill>
            </a:rPr>
            <a:t>Maintain</a:t>
          </a:r>
        </a:p>
      </dgm:t>
    </dgm:pt>
    <dgm:pt modelId="{2A003F9C-B322-42BF-B31F-C1D05B47815C}" type="parTrans" cxnId="{3382BDC1-113E-4A7D-B0EF-D1BD4DD6AA35}">
      <dgm:prSet/>
      <dgm:spPr/>
      <dgm:t>
        <a:bodyPr/>
        <a:lstStyle/>
        <a:p>
          <a:endParaRPr lang="en-US"/>
        </a:p>
      </dgm:t>
    </dgm:pt>
    <dgm:pt modelId="{0B8D189B-B7D7-4C65-9B71-39FCCEE49791}" type="sibTrans" cxnId="{3382BDC1-113E-4A7D-B0EF-D1BD4DD6AA35}">
      <dgm:prSet/>
      <dgm:spPr/>
      <dgm:t>
        <a:bodyPr/>
        <a:lstStyle/>
        <a:p>
          <a:endParaRPr lang="en-US"/>
        </a:p>
      </dgm:t>
    </dgm:pt>
    <dgm:pt modelId="{9D6332E5-2718-4712-9A15-51E38E0ADE90}">
      <dgm:prSet custT="1"/>
      <dgm:spPr/>
      <dgm:t>
        <a:bodyPr lIns="0" tIns="0" rIns="0" bIns="0" anchor="ctr" anchorCtr="0"/>
        <a:lstStyle/>
        <a:p>
          <a:pPr marL="91440">
            <a:spcAft>
              <a:spcPts val="0"/>
            </a:spcAft>
            <a:buNone/>
          </a:pPr>
          <a:r>
            <a:rPr lang="en-US" sz="2400" b="1" dirty="0"/>
            <a:t>Open Communication</a:t>
          </a:r>
        </a:p>
      </dgm:t>
    </dgm:pt>
    <dgm:pt modelId="{AFE7B0BB-1B1D-409D-A95B-C50A7E137254}" type="parTrans" cxnId="{35600508-D8A3-4194-9E28-4F7C5BCC1D98}">
      <dgm:prSet/>
      <dgm:spPr/>
      <dgm:t>
        <a:bodyPr/>
        <a:lstStyle/>
        <a:p>
          <a:endParaRPr lang="en-US"/>
        </a:p>
      </dgm:t>
    </dgm:pt>
    <dgm:pt modelId="{D57FA48C-A152-4231-A429-6F3039AB09EC}" type="sibTrans" cxnId="{35600508-D8A3-4194-9E28-4F7C5BCC1D98}">
      <dgm:prSet/>
      <dgm:spPr/>
      <dgm:t>
        <a:bodyPr/>
        <a:lstStyle/>
        <a:p>
          <a:endParaRPr lang="en-US"/>
        </a:p>
      </dgm:t>
    </dgm:pt>
    <dgm:pt modelId="{79388A40-C695-41DD-8E21-8FFE873A9784}">
      <dgm:prSet custT="1"/>
      <dgm:spPr/>
      <dgm:t>
        <a:bodyPr lIns="0" tIns="0" rIns="0" bIns="0" anchor="ctr" anchorCtr="0"/>
        <a:lstStyle/>
        <a:p>
          <a:pPr marL="457200" indent="-228600">
            <a:spcAft>
              <a:spcPts val="0"/>
            </a:spcAft>
            <a:buSzPct val="90000"/>
            <a:buFont typeface="Wingdings" panose="05000000000000000000" pitchFamily="2" charset="2"/>
            <a:buChar char="ü"/>
          </a:pPr>
          <a:r>
            <a:rPr lang="en-US" sz="1600" b="1" dirty="0"/>
            <a:t>Are funds not being spent as expected?</a:t>
          </a:r>
        </a:p>
      </dgm:t>
    </dgm:pt>
    <dgm:pt modelId="{D51E2F42-04C9-46B9-99B6-FA23E4715E28}" type="parTrans" cxnId="{8F8A4BA8-CAF2-43AE-8B24-D5B05B58CE49}">
      <dgm:prSet/>
      <dgm:spPr/>
      <dgm:t>
        <a:bodyPr/>
        <a:lstStyle/>
        <a:p>
          <a:endParaRPr lang="en-US"/>
        </a:p>
      </dgm:t>
    </dgm:pt>
    <dgm:pt modelId="{B37B4109-3D53-4586-9B7C-B526DABAB6DF}" type="sibTrans" cxnId="{8F8A4BA8-CAF2-43AE-8B24-D5B05B58CE49}">
      <dgm:prSet/>
      <dgm:spPr/>
      <dgm:t>
        <a:bodyPr/>
        <a:lstStyle/>
        <a:p>
          <a:endParaRPr lang="en-US"/>
        </a:p>
      </dgm:t>
    </dgm:pt>
    <dgm:pt modelId="{ABC1C83A-54ED-43CF-9EBF-6272CCFC41AF}">
      <dgm:prSet custT="1"/>
      <dgm:spPr/>
      <dgm:t>
        <a:bodyPr lIns="0" tIns="0" rIns="0" bIns="0" anchor="ctr" anchorCtr="0"/>
        <a:lstStyle/>
        <a:p>
          <a:pPr marL="457200" indent="-228600">
            <a:spcAft>
              <a:spcPts val="0"/>
            </a:spcAft>
            <a:buSzPct val="90000"/>
            <a:buFont typeface="Wingdings" panose="05000000000000000000" pitchFamily="2" charset="2"/>
            <a:buChar char="ü"/>
          </a:pPr>
          <a:r>
            <a:rPr lang="en-US" sz="1600" b="1" dirty="0"/>
            <a:t>Are service numbers falling short?</a:t>
          </a:r>
        </a:p>
      </dgm:t>
    </dgm:pt>
    <dgm:pt modelId="{1A099C8E-0CF6-449D-8545-D53997828617}" type="parTrans" cxnId="{04C13B73-B432-47B7-8E09-8C79F88F9BE9}">
      <dgm:prSet/>
      <dgm:spPr/>
      <dgm:t>
        <a:bodyPr/>
        <a:lstStyle/>
        <a:p>
          <a:endParaRPr lang="en-US"/>
        </a:p>
      </dgm:t>
    </dgm:pt>
    <dgm:pt modelId="{883920F5-E027-45CB-A1EE-4CEB0B39F8D7}" type="sibTrans" cxnId="{04C13B73-B432-47B7-8E09-8C79F88F9BE9}">
      <dgm:prSet/>
      <dgm:spPr/>
      <dgm:t>
        <a:bodyPr/>
        <a:lstStyle/>
        <a:p>
          <a:endParaRPr lang="en-US"/>
        </a:p>
      </dgm:t>
    </dgm:pt>
    <dgm:pt modelId="{E1C60699-D6A7-4B65-8B65-9B0F578B3D71}">
      <dgm:prSet custT="1"/>
      <dgm:spPr/>
      <dgm:t>
        <a:bodyPr lIns="0" tIns="0" rIns="0" bIns="0" anchor="ctr" anchorCtr="0"/>
        <a:lstStyle/>
        <a:p>
          <a:pPr marL="457200" indent="-228600">
            <a:spcAft>
              <a:spcPts val="0"/>
            </a:spcAft>
            <a:buSzPct val="90000"/>
            <a:buFont typeface="Wingdings" panose="05000000000000000000" pitchFamily="2" charset="2"/>
            <a:buChar char="ü"/>
          </a:pPr>
          <a:r>
            <a:rPr lang="en-US" sz="1600" b="1" dirty="0"/>
            <a:t>Are reports not submitted on time?</a:t>
          </a:r>
        </a:p>
      </dgm:t>
    </dgm:pt>
    <dgm:pt modelId="{03D9D52C-9855-428D-8747-EB34D5A0EA9D}" type="parTrans" cxnId="{5611D8C2-2279-4CB0-8898-8844CEEBBEF9}">
      <dgm:prSet/>
      <dgm:spPr/>
      <dgm:t>
        <a:bodyPr/>
        <a:lstStyle/>
        <a:p>
          <a:endParaRPr lang="en-US"/>
        </a:p>
      </dgm:t>
    </dgm:pt>
    <dgm:pt modelId="{1988E73B-FD04-443A-BE79-C84852E8F0A5}" type="sibTrans" cxnId="{5611D8C2-2279-4CB0-8898-8844CEEBBEF9}">
      <dgm:prSet/>
      <dgm:spPr/>
      <dgm:t>
        <a:bodyPr/>
        <a:lstStyle/>
        <a:p>
          <a:endParaRPr lang="en-US"/>
        </a:p>
      </dgm:t>
    </dgm:pt>
    <dgm:pt modelId="{7B6EFF6B-B5AD-4D13-93B2-54FE37EB47CC}">
      <dgm:prSet custT="1"/>
      <dgm:spPr/>
      <dgm:t>
        <a:bodyPr lIns="0" tIns="0" rIns="0" bIns="0" anchor="ctr" anchorCtr="0"/>
        <a:lstStyle/>
        <a:p>
          <a:pPr marL="457200" indent="-228600">
            <a:spcAft>
              <a:spcPts val="0"/>
            </a:spcAft>
            <a:buSzPct val="90000"/>
            <a:buFont typeface="Wingdings" panose="05000000000000000000" pitchFamily="2" charset="2"/>
            <a:buChar char="ü"/>
          </a:pPr>
          <a:r>
            <a:rPr lang="en-US" sz="1600" b="1" dirty="0"/>
            <a:t>Address issues early to stay on track.</a:t>
          </a:r>
        </a:p>
      </dgm:t>
    </dgm:pt>
    <dgm:pt modelId="{B7AD0850-FDA6-4A74-BFEC-CA812620DA37}" type="parTrans" cxnId="{75CB2361-8BF0-4376-B480-E01390B389B8}">
      <dgm:prSet/>
      <dgm:spPr/>
      <dgm:t>
        <a:bodyPr/>
        <a:lstStyle/>
        <a:p>
          <a:endParaRPr lang="en-US"/>
        </a:p>
      </dgm:t>
    </dgm:pt>
    <dgm:pt modelId="{9A4DF6D2-8077-4669-A495-1F6DA4CD81CD}" type="sibTrans" cxnId="{75CB2361-8BF0-4376-B480-E01390B389B8}">
      <dgm:prSet/>
      <dgm:spPr/>
      <dgm:t>
        <a:bodyPr/>
        <a:lstStyle/>
        <a:p>
          <a:endParaRPr lang="en-US"/>
        </a:p>
      </dgm:t>
    </dgm:pt>
    <dgm:pt modelId="{7A22EC91-ECDC-44F5-BE80-59222FEF2A8A}">
      <dgm:prSet custT="1"/>
      <dgm:spPr/>
      <dgm:t>
        <a:bodyPr lIns="0" tIns="0" rIns="0" bIns="0" anchor="ctr" anchorCtr="0"/>
        <a:lstStyle/>
        <a:p>
          <a:pPr marL="640080" indent="-182880">
            <a:spcAft>
              <a:spcPts val="0"/>
            </a:spcAft>
            <a:buNone/>
          </a:pPr>
          <a:r>
            <a:rPr lang="en-US" sz="1600" b="1" dirty="0"/>
            <a:t>data collection expectations, and monitoring process.</a:t>
          </a:r>
        </a:p>
      </dgm:t>
    </dgm:pt>
    <dgm:pt modelId="{E24AE9B7-BC3C-4E28-910A-41DA437A8C3B}" type="parTrans" cxnId="{19728768-2624-4957-97B8-21C050327A0C}">
      <dgm:prSet/>
      <dgm:spPr/>
      <dgm:t>
        <a:bodyPr/>
        <a:lstStyle/>
        <a:p>
          <a:endParaRPr lang="en-US"/>
        </a:p>
      </dgm:t>
    </dgm:pt>
    <dgm:pt modelId="{A3A1E454-D9AF-4C53-AFC5-8F3A720D27AD}" type="sibTrans" cxnId="{19728768-2624-4957-97B8-21C050327A0C}">
      <dgm:prSet/>
      <dgm:spPr/>
      <dgm:t>
        <a:bodyPr/>
        <a:lstStyle/>
        <a:p>
          <a:endParaRPr lang="en-US"/>
        </a:p>
      </dgm:t>
    </dgm:pt>
    <dgm:pt modelId="{5CC6C3AE-E9CE-42FE-A768-8E8D5AA828E0}" type="pres">
      <dgm:prSet presAssocID="{76DC9D01-32FC-4C1D-AD6E-84879CEC79F1}" presName="Name0" presStyleCnt="0">
        <dgm:presLayoutVars>
          <dgm:dir/>
          <dgm:animLvl val="lvl"/>
          <dgm:resizeHandles val="exact"/>
        </dgm:presLayoutVars>
      </dgm:prSet>
      <dgm:spPr/>
    </dgm:pt>
    <dgm:pt modelId="{DC4847C2-1DB2-48E0-9865-71CC0A6C4227}" type="pres">
      <dgm:prSet presAssocID="{0472026A-71CA-4BE3-9F42-74C29DBFC79A}" presName="linNode" presStyleCnt="0"/>
      <dgm:spPr/>
    </dgm:pt>
    <dgm:pt modelId="{2ADFF409-92C0-4F93-B647-5549D6C3664F}" type="pres">
      <dgm:prSet presAssocID="{0472026A-71CA-4BE3-9F42-74C29DBFC79A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D8E9ACCA-EB64-45A4-B1D7-61AD501A0D15}" type="pres">
      <dgm:prSet presAssocID="{0472026A-71CA-4BE3-9F42-74C29DBFC79A}" presName="descendantText" presStyleLbl="alignNode1" presStyleIdx="0" presStyleCnt="4">
        <dgm:presLayoutVars>
          <dgm:bulletEnabled/>
        </dgm:presLayoutVars>
      </dgm:prSet>
      <dgm:spPr/>
    </dgm:pt>
    <dgm:pt modelId="{2CD0CED8-40BA-4A5F-947B-9576DD2CF57C}" type="pres">
      <dgm:prSet presAssocID="{85377442-996D-48FA-9555-A1D56C8FAAE9}" presName="sp" presStyleCnt="0"/>
      <dgm:spPr/>
    </dgm:pt>
    <dgm:pt modelId="{8D02D639-60C3-4572-B015-A6849D8C5326}" type="pres">
      <dgm:prSet presAssocID="{1037E015-9506-4581-806D-1C86BC7FEE3F}" presName="linNode" presStyleCnt="0"/>
      <dgm:spPr/>
    </dgm:pt>
    <dgm:pt modelId="{F378DBCC-EA62-4AC7-970C-41C4BB715BBB}" type="pres">
      <dgm:prSet presAssocID="{1037E015-9506-4581-806D-1C86BC7FEE3F}" presName="parentText" presStyleLbl="solidFgAcc1" presStyleIdx="1" presStyleCnt="4" custScaleY="110818">
        <dgm:presLayoutVars>
          <dgm:chMax val="1"/>
          <dgm:bulletEnabled/>
        </dgm:presLayoutVars>
      </dgm:prSet>
      <dgm:spPr/>
    </dgm:pt>
    <dgm:pt modelId="{8B33B1EB-A3F2-48F6-A12A-72B39E21BF86}" type="pres">
      <dgm:prSet presAssocID="{1037E015-9506-4581-806D-1C86BC7FEE3F}" presName="descendantText" presStyleLbl="alignNode1" presStyleIdx="1" presStyleCnt="4" custScaleY="110818">
        <dgm:presLayoutVars>
          <dgm:bulletEnabled/>
        </dgm:presLayoutVars>
      </dgm:prSet>
      <dgm:spPr/>
    </dgm:pt>
    <dgm:pt modelId="{36156E7B-8F05-4B9A-95AB-EF6571CAE9C6}" type="pres">
      <dgm:prSet presAssocID="{5329939E-1310-4FBA-95C7-0BCCB3C7C0A3}" presName="sp" presStyleCnt="0"/>
      <dgm:spPr/>
    </dgm:pt>
    <dgm:pt modelId="{E731B7A5-AC74-48B2-946F-9B7A11E6688C}" type="pres">
      <dgm:prSet presAssocID="{94DB1CE0-72EE-4104-B87F-510504D57FDD}" presName="linNode" presStyleCnt="0"/>
      <dgm:spPr/>
    </dgm:pt>
    <dgm:pt modelId="{ADAC15FA-AB98-42E1-A1A6-FBCDCEB24B01}" type="pres">
      <dgm:prSet presAssocID="{94DB1CE0-72EE-4104-B87F-510504D57FDD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AEB0AA31-6CB4-4789-A693-4D3D9396AEB1}" type="pres">
      <dgm:prSet presAssocID="{94DB1CE0-72EE-4104-B87F-510504D57FDD}" presName="descendantText" presStyleLbl="alignNode1" presStyleIdx="2" presStyleCnt="4">
        <dgm:presLayoutVars>
          <dgm:bulletEnabled/>
        </dgm:presLayoutVars>
      </dgm:prSet>
      <dgm:spPr/>
    </dgm:pt>
    <dgm:pt modelId="{BA0D4BED-C4E0-4592-9ABB-2456B77F2794}" type="pres">
      <dgm:prSet presAssocID="{F457C421-D70D-4C21-8DCA-29B5A5D093F0}" presName="sp" presStyleCnt="0"/>
      <dgm:spPr/>
    </dgm:pt>
    <dgm:pt modelId="{A2B77DD3-F172-4011-B087-D99135F1F978}" type="pres">
      <dgm:prSet presAssocID="{CA91DAFB-3E3D-4E5E-9FCF-287BE22E012C}" presName="linNode" presStyleCnt="0"/>
      <dgm:spPr/>
    </dgm:pt>
    <dgm:pt modelId="{C5A4C775-E33E-4A2F-AB79-39F1DBF3D82D}" type="pres">
      <dgm:prSet presAssocID="{CA91DAFB-3E3D-4E5E-9FCF-287BE22E012C}" presName="parentText" presStyleLbl="solidFgAcc1" presStyleIdx="3" presStyleCnt="4" custScaleY="137011">
        <dgm:presLayoutVars>
          <dgm:chMax val="1"/>
          <dgm:bulletEnabled/>
        </dgm:presLayoutVars>
      </dgm:prSet>
      <dgm:spPr/>
    </dgm:pt>
    <dgm:pt modelId="{424630B8-5FC2-4DFF-AEC6-C5906E571622}" type="pres">
      <dgm:prSet presAssocID="{CA91DAFB-3E3D-4E5E-9FCF-287BE22E012C}" presName="descendantText" presStyleLbl="alignNode1" presStyleIdx="3" presStyleCnt="4" custScaleY="135414">
        <dgm:presLayoutVars>
          <dgm:bulletEnabled/>
        </dgm:presLayoutVars>
      </dgm:prSet>
      <dgm:spPr/>
    </dgm:pt>
  </dgm:ptLst>
  <dgm:cxnLst>
    <dgm:cxn modelId="{35600508-D8A3-4194-9E28-4F7C5BCC1D98}" srcId="{CA91DAFB-3E3D-4E5E-9FCF-287BE22E012C}" destId="{9D6332E5-2718-4712-9A15-51E38E0ADE90}" srcOrd="0" destOrd="0" parTransId="{AFE7B0BB-1B1D-409D-A95B-C50A7E137254}" sibTransId="{D57FA48C-A152-4231-A429-6F3039AB09EC}"/>
    <dgm:cxn modelId="{93D0371E-01D9-4358-8E6B-4DF3FF9DB7E9}" srcId="{76DC9D01-32FC-4C1D-AD6E-84879CEC79F1}" destId="{0472026A-71CA-4BE3-9F42-74C29DBFC79A}" srcOrd="0" destOrd="0" parTransId="{BCEA7F3C-942C-4A30-9E96-59CA223904B1}" sibTransId="{85377442-996D-48FA-9555-A1D56C8FAAE9}"/>
    <dgm:cxn modelId="{61634523-470D-43E7-BBAA-69D6040175AC}" type="presOf" srcId="{79388A40-C695-41DD-8E21-8FFE873A9784}" destId="{424630B8-5FC2-4DFF-AEC6-C5906E571622}" srcOrd="0" destOrd="1" presId="urn:microsoft.com/office/officeart/2016/7/layout/VerticalHollowActionList"/>
    <dgm:cxn modelId="{8C987927-D3C0-409F-ADC2-3CB08AA40F11}" type="presOf" srcId="{76DC9D01-32FC-4C1D-AD6E-84879CEC79F1}" destId="{5CC6C3AE-E9CE-42FE-A768-8E8D5AA828E0}" srcOrd="0" destOrd="0" presId="urn:microsoft.com/office/officeart/2016/7/layout/VerticalHollowActionList"/>
    <dgm:cxn modelId="{DE0B6335-4E80-4D20-A37C-2C2622253184}" srcId="{76DC9D01-32FC-4C1D-AD6E-84879CEC79F1}" destId="{1037E015-9506-4581-806D-1C86BC7FEE3F}" srcOrd="1" destOrd="0" parTransId="{AF688035-5B40-47BF-85B5-8553DA5CE988}" sibTransId="{5329939E-1310-4FBA-95C7-0BCCB3C7C0A3}"/>
    <dgm:cxn modelId="{6E19CB35-07CE-41C9-B093-79DFE235AC25}" type="presOf" srcId="{94DB1CE0-72EE-4104-B87F-510504D57FDD}" destId="{ADAC15FA-AB98-42E1-A1A6-FBCDCEB24B01}" srcOrd="0" destOrd="0" presId="urn:microsoft.com/office/officeart/2016/7/layout/VerticalHollowActionList"/>
    <dgm:cxn modelId="{CDCBDB38-D992-4018-A831-AD9F70B7B49B}" type="presOf" srcId="{43407F4F-067E-40A4-AACA-7E1809E180C3}" destId="{AEB0AA31-6CB4-4789-A693-4D3D9396AEB1}" srcOrd="0" destOrd="1" presId="urn:microsoft.com/office/officeart/2016/7/layout/VerticalHollowActionList"/>
    <dgm:cxn modelId="{75CB2361-8BF0-4376-B480-E01390B389B8}" srcId="{9D6332E5-2718-4712-9A15-51E38E0ADE90}" destId="{7B6EFF6B-B5AD-4D13-93B2-54FE37EB47CC}" srcOrd="3" destOrd="0" parTransId="{B7AD0850-FDA6-4A74-BFEC-CA812620DA37}" sibTransId="{9A4DF6D2-8077-4669-A495-1F6DA4CD81CD}"/>
    <dgm:cxn modelId="{C5E63164-FB9B-4B0D-A170-268376BBBAE8}" type="presOf" srcId="{A39AA7D5-1F17-470E-A84F-7FC0F6585B92}" destId="{8B33B1EB-A3F2-48F6-A12A-72B39E21BF86}" srcOrd="0" destOrd="0" presId="urn:microsoft.com/office/officeart/2016/7/layout/VerticalHollowActionList"/>
    <dgm:cxn modelId="{F5350D46-D89A-4DC7-90BF-AE0A0AD8CCFB}" type="presOf" srcId="{0472026A-71CA-4BE3-9F42-74C29DBFC79A}" destId="{2ADFF409-92C0-4F93-B647-5549D6C3664F}" srcOrd="0" destOrd="0" presId="urn:microsoft.com/office/officeart/2016/7/layout/VerticalHollowActionList"/>
    <dgm:cxn modelId="{8791BC66-833D-46A3-A595-5CC9DCCAD78F}" type="presOf" srcId="{ABC1C83A-54ED-43CF-9EBF-6272CCFC41AF}" destId="{424630B8-5FC2-4DFF-AEC6-C5906E571622}" srcOrd="0" destOrd="2" presId="urn:microsoft.com/office/officeart/2016/7/layout/VerticalHollowActionList"/>
    <dgm:cxn modelId="{19728768-2624-4957-97B8-21C050327A0C}" srcId="{FA132B20-5B68-4D43-BED4-CA4367BEAD23}" destId="{7A22EC91-ECDC-44F5-BE80-59222FEF2A8A}" srcOrd="1" destOrd="0" parTransId="{E24AE9B7-BC3C-4E28-910A-41DA437A8C3B}" sibTransId="{A3A1E454-D9AF-4C53-AFC5-8F3A720D27AD}"/>
    <dgm:cxn modelId="{9D3B0769-8FBC-4CC6-AC26-2D42EEB6891D}" type="presOf" srcId="{9D6332E5-2718-4712-9A15-51E38E0ADE90}" destId="{424630B8-5FC2-4DFF-AEC6-C5906E571622}" srcOrd="0" destOrd="0" presId="urn:microsoft.com/office/officeart/2016/7/layout/VerticalHollowActionList"/>
    <dgm:cxn modelId="{B4D0B070-704B-4A17-9F45-3EDBCD960C0E}" type="presOf" srcId="{125A15BE-D30B-45AC-B1C1-99A13D3C040B}" destId="{AEB0AA31-6CB4-4789-A693-4D3D9396AEB1}" srcOrd="0" destOrd="0" presId="urn:microsoft.com/office/officeart/2016/7/layout/VerticalHollowActionList"/>
    <dgm:cxn modelId="{04C13B73-B432-47B7-8E09-8C79F88F9BE9}" srcId="{9D6332E5-2718-4712-9A15-51E38E0ADE90}" destId="{ABC1C83A-54ED-43CF-9EBF-6272CCFC41AF}" srcOrd="1" destOrd="0" parTransId="{1A099C8E-0CF6-449D-8545-D53997828617}" sibTransId="{883920F5-E027-45CB-A1EE-4CEB0B39F8D7}"/>
    <dgm:cxn modelId="{E2D88D74-B38B-4EE8-AB50-4726522C35B3}" type="presOf" srcId="{CA91DAFB-3E3D-4E5E-9FCF-287BE22E012C}" destId="{C5A4C775-E33E-4A2F-AB79-39F1DBF3D82D}" srcOrd="0" destOrd="0" presId="urn:microsoft.com/office/officeart/2016/7/layout/VerticalHollowActionList"/>
    <dgm:cxn modelId="{08AC6B89-D04C-474F-968F-1F990FA5EB0F}" srcId="{1037E015-9506-4581-806D-1C86BC7FEE3F}" destId="{A39AA7D5-1F17-470E-A84F-7FC0F6585B92}" srcOrd="0" destOrd="0" parTransId="{0654CC4B-D330-4F54-957D-BC650348F30D}" sibTransId="{B413C2A8-D962-4520-BE68-7E1384233C3E}"/>
    <dgm:cxn modelId="{3B0577A6-B309-4139-BAC1-5B2DC4D15903}" srcId="{94DB1CE0-72EE-4104-B87F-510504D57FDD}" destId="{125A15BE-D30B-45AC-B1C1-99A13D3C040B}" srcOrd="0" destOrd="0" parTransId="{B797E3B4-1C5C-4100-926B-95950D492395}" sibTransId="{7E010F5C-C10B-4767-9255-2A1A8DB3367D}"/>
    <dgm:cxn modelId="{8F8A4BA8-CAF2-43AE-8B24-D5B05B58CE49}" srcId="{9D6332E5-2718-4712-9A15-51E38E0ADE90}" destId="{79388A40-C695-41DD-8E21-8FFE873A9784}" srcOrd="0" destOrd="0" parTransId="{D51E2F42-04C9-46B9-99B6-FA23E4715E28}" sibTransId="{B37B4109-3D53-4586-9B7C-B526DABAB6DF}"/>
    <dgm:cxn modelId="{3F9864BD-54C9-451D-A606-798C632311E1}" srcId="{125A15BE-D30B-45AC-B1C1-99A13D3C040B}" destId="{43407F4F-067E-40A4-AACA-7E1809E180C3}" srcOrd="0" destOrd="0" parTransId="{13B2AF54-6826-4C7D-9EDB-2C5F006A04CA}" sibTransId="{E263FD0B-AB8F-4E8F-9E6B-52479B0F38EA}"/>
    <dgm:cxn modelId="{3382BDC1-113E-4A7D-B0EF-D1BD4DD6AA35}" srcId="{76DC9D01-32FC-4C1D-AD6E-84879CEC79F1}" destId="{CA91DAFB-3E3D-4E5E-9FCF-287BE22E012C}" srcOrd="3" destOrd="0" parTransId="{2A003F9C-B322-42BF-B31F-C1D05B47815C}" sibTransId="{0B8D189B-B7D7-4C65-9B71-39FCCEE49791}"/>
    <dgm:cxn modelId="{5611D8C2-2279-4CB0-8898-8844CEEBBEF9}" srcId="{9D6332E5-2718-4712-9A15-51E38E0ADE90}" destId="{E1C60699-D6A7-4B65-8B65-9B0F578B3D71}" srcOrd="2" destOrd="0" parTransId="{03D9D52C-9855-428D-8747-EB34D5A0EA9D}" sibTransId="{1988E73B-FD04-443A-BE79-C84852E8F0A5}"/>
    <dgm:cxn modelId="{900102C4-E405-4E60-8B51-9533B43131D2}" srcId="{76DC9D01-32FC-4C1D-AD6E-84879CEC79F1}" destId="{94DB1CE0-72EE-4104-B87F-510504D57FDD}" srcOrd="2" destOrd="0" parTransId="{DFB22912-E1AF-4F55-83C3-4C61C656A50A}" sibTransId="{F457C421-D70D-4C21-8DCA-29B5A5D093F0}"/>
    <dgm:cxn modelId="{44961DC6-FBD8-4692-96BC-EC9A87F44364}" type="presOf" srcId="{7A22EC91-ECDC-44F5-BE80-59222FEF2A8A}" destId="{D8E9ACCA-EB64-45A4-B1D7-61AD501A0D15}" srcOrd="0" destOrd="2" presId="urn:microsoft.com/office/officeart/2016/7/layout/VerticalHollowActionList"/>
    <dgm:cxn modelId="{99DB32C6-3257-4530-AD1D-61E3668C35C7}" type="presOf" srcId="{E1C60699-D6A7-4B65-8B65-9B0F578B3D71}" destId="{424630B8-5FC2-4DFF-AEC6-C5906E571622}" srcOrd="0" destOrd="3" presId="urn:microsoft.com/office/officeart/2016/7/layout/VerticalHollowActionList"/>
    <dgm:cxn modelId="{E3EC8CC7-97E0-4D2E-B443-6E6AAF6E6D8B}" type="presOf" srcId="{9FFDBC6F-15BF-4E11-81E4-197487336217}" destId="{D8E9ACCA-EB64-45A4-B1D7-61AD501A0D15}" srcOrd="0" destOrd="1" presId="urn:microsoft.com/office/officeart/2016/7/layout/VerticalHollowActionList"/>
    <dgm:cxn modelId="{2EC08FC7-EA03-4667-A527-01FE348DE9B5}" type="presOf" srcId="{1037E015-9506-4581-806D-1C86BC7FEE3F}" destId="{F378DBCC-EA62-4AC7-970C-41C4BB715BBB}" srcOrd="0" destOrd="0" presId="urn:microsoft.com/office/officeart/2016/7/layout/VerticalHollowActionList"/>
    <dgm:cxn modelId="{0FF83DC9-AE70-4D48-95F7-A1CF4B6775B7}" type="presOf" srcId="{7B6EFF6B-B5AD-4D13-93B2-54FE37EB47CC}" destId="{424630B8-5FC2-4DFF-AEC6-C5906E571622}" srcOrd="0" destOrd="4" presId="urn:microsoft.com/office/officeart/2016/7/layout/VerticalHollowActionList"/>
    <dgm:cxn modelId="{209E62D0-87C6-446F-BC44-C3C95047156C}" srcId="{0472026A-71CA-4BE3-9F42-74C29DBFC79A}" destId="{FA132B20-5B68-4D43-BED4-CA4367BEAD23}" srcOrd="0" destOrd="0" parTransId="{813A8ABA-7073-4F29-BC5C-BFAFECE31CC5}" sibTransId="{224A3713-15A5-493C-B714-7BAC49293609}"/>
    <dgm:cxn modelId="{289556E8-7371-4590-A63A-78864955593F}" type="presOf" srcId="{FA132B20-5B68-4D43-BED4-CA4367BEAD23}" destId="{D8E9ACCA-EB64-45A4-B1D7-61AD501A0D15}" srcOrd="0" destOrd="0" presId="urn:microsoft.com/office/officeart/2016/7/layout/VerticalHollowActionList"/>
    <dgm:cxn modelId="{C613BCEF-773B-4E86-AD18-46C1EE902A45}" type="presOf" srcId="{0DB0AF38-8B72-48B3-A9D0-C970B66AC0B0}" destId="{8B33B1EB-A3F2-48F6-A12A-72B39E21BF86}" srcOrd="0" destOrd="1" presId="urn:microsoft.com/office/officeart/2016/7/layout/VerticalHollowActionList"/>
    <dgm:cxn modelId="{25FF25F0-D90D-44C4-9905-5356A4F1D43E}" srcId="{FA132B20-5B68-4D43-BED4-CA4367BEAD23}" destId="{9FFDBC6F-15BF-4E11-81E4-197487336217}" srcOrd="0" destOrd="0" parTransId="{D65F8DA5-BDF6-4FAE-8C83-05E92F6E9657}" sibTransId="{207AD867-0D3A-4E78-9959-210D37B5DA2F}"/>
    <dgm:cxn modelId="{F5C338F3-E0F2-4550-B59F-F6DD4BEA3D56}" srcId="{A39AA7D5-1F17-470E-A84F-7FC0F6585B92}" destId="{0DB0AF38-8B72-48B3-A9D0-C970B66AC0B0}" srcOrd="0" destOrd="0" parTransId="{3D74E764-5975-4901-85B6-DDEE40A44F26}" sibTransId="{74E91460-05E3-420C-AB56-ED767B5C246E}"/>
    <dgm:cxn modelId="{73467A0C-8A82-4CCF-BECD-9B7B3B2E3CE1}" type="presParOf" srcId="{5CC6C3AE-E9CE-42FE-A768-8E8D5AA828E0}" destId="{DC4847C2-1DB2-48E0-9865-71CC0A6C4227}" srcOrd="0" destOrd="0" presId="urn:microsoft.com/office/officeart/2016/7/layout/VerticalHollowActionList"/>
    <dgm:cxn modelId="{2B9A30E7-C98D-428D-BF2D-AC2835FCC34A}" type="presParOf" srcId="{DC4847C2-1DB2-48E0-9865-71CC0A6C4227}" destId="{2ADFF409-92C0-4F93-B647-5549D6C3664F}" srcOrd="0" destOrd="0" presId="urn:microsoft.com/office/officeart/2016/7/layout/VerticalHollowActionList"/>
    <dgm:cxn modelId="{8817FF4E-8DD8-49D6-A6AB-9AB90CEDF041}" type="presParOf" srcId="{DC4847C2-1DB2-48E0-9865-71CC0A6C4227}" destId="{D8E9ACCA-EB64-45A4-B1D7-61AD501A0D15}" srcOrd="1" destOrd="0" presId="urn:microsoft.com/office/officeart/2016/7/layout/VerticalHollowActionList"/>
    <dgm:cxn modelId="{95D692B9-4538-4E09-93AD-32A236F3084F}" type="presParOf" srcId="{5CC6C3AE-E9CE-42FE-A768-8E8D5AA828E0}" destId="{2CD0CED8-40BA-4A5F-947B-9576DD2CF57C}" srcOrd="1" destOrd="0" presId="urn:microsoft.com/office/officeart/2016/7/layout/VerticalHollowActionList"/>
    <dgm:cxn modelId="{91BB586E-3C57-441B-8D19-75633CD29B36}" type="presParOf" srcId="{5CC6C3AE-E9CE-42FE-A768-8E8D5AA828E0}" destId="{8D02D639-60C3-4572-B015-A6849D8C5326}" srcOrd="2" destOrd="0" presId="urn:microsoft.com/office/officeart/2016/7/layout/VerticalHollowActionList"/>
    <dgm:cxn modelId="{9AD9A0C3-6B31-4CA4-8DE6-1C54BACC5C85}" type="presParOf" srcId="{8D02D639-60C3-4572-B015-A6849D8C5326}" destId="{F378DBCC-EA62-4AC7-970C-41C4BB715BBB}" srcOrd="0" destOrd="0" presId="urn:microsoft.com/office/officeart/2016/7/layout/VerticalHollowActionList"/>
    <dgm:cxn modelId="{CA09FC57-7CAB-4EC1-A2C1-F468B8FB133B}" type="presParOf" srcId="{8D02D639-60C3-4572-B015-A6849D8C5326}" destId="{8B33B1EB-A3F2-48F6-A12A-72B39E21BF86}" srcOrd="1" destOrd="0" presId="urn:microsoft.com/office/officeart/2016/7/layout/VerticalHollowActionList"/>
    <dgm:cxn modelId="{2DE8ADD4-4A01-49A3-A1A7-92A9EA95D5C3}" type="presParOf" srcId="{5CC6C3AE-E9CE-42FE-A768-8E8D5AA828E0}" destId="{36156E7B-8F05-4B9A-95AB-EF6571CAE9C6}" srcOrd="3" destOrd="0" presId="urn:microsoft.com/office/officeart/2016/7/layout/VerticalHollowActionList"/>
    <dgm:cxn modelId="{92200054-525C-4FB1-9ABD-3101F6E20DAF}" type="presParOf" srcId="{5CC6C3AE-E9CE-42FE-A768-8E8D5AA828E0}" destId="{E731B7A5-AC74-48B2-946F-9B7A11E6688C}" srcOrd="4" destOrd="0" presId="urn:microsoft.com/office/officeart/2016/7/layout/VerticalHollowActionList"/>
    <dgm:cxn modelId="{983F3D9B-9E05-4C4B-AA11-7CB7636150A4}" type="presParOf" srcId="{E731B7A5-AC74-48B2-946F-9B7A11E6688C}" destId="{ADAC15FA-AB98-42E1-A1A6-FBCDCEB24B01}" srcOrd="0" destOrd="0" presId="urn:microsoft.com/office/officeart/2016/7/layout/VerticalHollowActionList"/>
    <dgm:cxn modelId="{54E84ED9-6EA0-454E-BB41-58A979C735DE}" type="presParOf" srcId="{E731B7A5-AC74-48B2-946F-9B7A11E6688C}" destId="{AEB0AA31-6CB4-4789-A693-4D3D9396AEB1}" srcOrd="1" destOrd="0" presId="urn:microsoft.com/office/officeart/2016/7/layout/VerticalHollowActionList"/>
    <dgm:cxn modelId="{4CA9CB3E-D36D-4DB1-B997-2FD17582A7F7}" type="presParOf" srcId="{5CC6C3AE-E9CE-42FE-A768-8E8D5AA828E0}" destId="{BA0D4BED-C4E0-4592-9ABB-2456B77F2794}" srcOrd="5" destOrd="0" presId="urn:microsoft.com/office/officeart/2016/7/layout/VerticalHollowActionList"/>
    <dgm:cxn modelId="{723F190E-F8EE-466A-95A6-F3A73AFF3431}" type="presParOf" srcId="{5CC6C3AE-E9CE-42FE-A768-8E8D5AA828E0}" destId="{A2B77DD3-F172-4011-B087-D99135F1F978}" srcOrd="6" destOrd="0" presId="urn:microsoft.com/office/officeart/2016/7/layout/VerticalHollowActionList"/>
    <dgm:cxn modelId="{56B6A22A-C326-4040-84AA-43A04E4E70DC}" type="presParOf" srcId="{A2B77DD3-F172-4011-B087-D99135F1F978}" destId="{C5A4C775-E33E-4A2F-AB79-39F1DBF3D82D}" srcOrd="0" destOrd="0" presId="urn:microsoft.com/office/officeart/2016/7/layout/VerticalHollowActionList"/>
    <dgm:cxn modelId="{A5D3CB62-9453-44E2-B803-8622A4F4AD16}" type="presParOf" srcId="{A2B77DD3-F172-4011-B087-D99135F1F978}" destId="{424630B8-5FC2-4DFF-AEC6-C5906E571622}" srcOrd="1" destOrd="0" presId="urn:microsoft.com/office/officeart/2016/7/layout/VerticalHollowActionList"/>
  </dgm:cxnLst>
  <dgm:bg>
    <a:solidFill>
      <a:schemeClr val="accent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04BF29-9FC1-433D-AF90-6846F181360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2F1008-07BB-4B06-BFCB-690C07A34D85}">
      <dgm:prSet/>
      <dgm:spPr/>
      <dgm:t>
        <a:bodyPr lIns="0" tIns="0" rIns="0" bIns="0"/>
        <a:lstStyle/>
        <a:p>
          <a:r>
            <a:rPr lang="en-US" b="1" dirty="0"/>
            <a:t>Affirmative Action Policy</a:t>
          </a:r>
        </a:p>
      </dgm:t>
    </dgm:pt>
    <dgm:pt modelId="{4EBBEE4A-77AB-4687-B91E-B9486AD151DC}" type="parTrans" cxnId="{25A7A55A-84C2-4908-A44E-C3B647431AC0}">
      <dgm:prSet/>
      <dgm:spPr/>
      <dgm:t>
        <a:bodyPr/>
        <a:lstStyle/>
        <a:p>
          <a:endParaRPr lang="en-US"/>
        </a:p>
      </dgm:t>
    </dgm:pt>
    <dgm:pt modelId="{16B38F4B-7445-45E7-8CB4-6B93AE21FEE7}" type="sibTrans" cxnId="{25A7A55A-84C2-4908-A44E-C3B647431AC0}">
      <dgm:prSet/>
      <dgm:spPr/>
      <dgm:t>
        <a:bodyPr/>
        <a:lstStyle/>
        <a:p>
          <a:endParaRPr lang="en-US"/>
        </a:p>
      </dgm:t>
    </dgm:pt>
    <dgm:pt modelId="{AA592FA2-070C-4137-A5CE-AD899B6683E4}">
      <dgm:prSet/>
      <dgm:spPr/>
      <dgm:t>
        <a:bodyPr lIns="0" tIns="0" rIns="0" bIns="0"/>
        <a:lstStyle/>
        <a:p>
          <a:r>
            <a:rPr lang="en-US" b="1" dirty="0"/>
            <a:t>Anti-Discrimination Policy</a:t>
          </a:r>
        </a:p>
      </dgm:t>
    </dgm:pt>
    <dgm:pt modelId="{E7FAC72E-48E5-4FE9-9C52-F2250071F582}" type="parTrans" cxnId="{422604AF-3639-4848-96C4-986AB7A101E7}">
      <dgm:prSet/>
      <dgm:spPr/>
      <dgm:t>
        <a:bodyPr/>
        <a:lstStyle/>
        <a:p>
          <a:endParaRPr lang="en-US"/>
        </a:p>
      </dgm:t>
    </dgm:pt>
    <dgm:pt modelId="{1B0B83C9-368C-4BF9-8E84-7A3F4EE123C0}" type="sibTrans" cxnId="{422604AF-3639-4848-96C4-986AB7A101E7}">
      <dgm:prSet/>
      <dgm:spPr/>
      <dgm:t>
        <a:bodyPr/>
        <a:lstStyle/>
        <a:p>
          <a:endParaRPr lang="en-US"/>
        </a:p>
      </dgm:t>
    </dgm:pt>
    <dgm:pt modelId="{5FA06A54-7C59-4654-A814-A999ECF8E33D}">
      <dgm:prSet/>
      <dgm:spPr/>
      <dgm:t>
        <a:bodyPr lIns="0" tIns="0" rIns="0" bIns="0"/>
        <a:lstStyle/>
        <a:p>
          <a:r>
            <a:rPr lang="en-US" b="1" dirty="0"/>
            <a:t>Conflict of Interest Policy</a:t>
          </a:r>
        </a:p>
      </dgm:t>
    </dgm:pt>
    <dgm:pt modelId="{B103B9E2-3D10-4B2A-8AD1-4A0163D7CB17}" type="parTrans" cxnId="{487AD387-6E60-46EA-A036-72DCABAB42A3}">
      <dgm:prSet/>
      <dgm:spPr/>
      <dgm:t>
        <a:bodyPr/>
        <a:lstStyle/>
        <a:p>
          <a:endParaRPr lang="en-US"/>
        </a:p>
      </dgm:t>
    </dgm:pt>
    <dgm:pt modelId="{F6481EB0-ADC3-4088-8866-E97265CC975D}" type="sibTrans" cxnId="{487AD387-6E60-46EA-A036-72DCABAB42A3}">
      <dgm:prSet/>
      <dgm:spPr/>
      <dgm:t>
        <a:bodyPr/>
        <a:lstStyle/>
        <a:p>
          <a:endParaRPr lang="en-US"/>
        </a:p>
      </dgm:t>
    </dgm:pt>
    <dgm:pt modelId="{C0663085-BDCD-4E70-BF4C-4035C3C3CB46}">
      <dgm:prSet/>
      <dgm:spPr/>
      <dgm:t>
        <a:bodyPr lIns="0" tIns="0" rIns="0" bIns="0"/>
        <a:lstStyle/>
        <a:p>
          <a:r>
            <a:rPr lang="en-US" b="1" dirty="0"/>
            <a:t>Fair Housing Policy</a:t>
          </a:r>
        </a:p>
      </dgm:t>
    </dgm:pt>
    <dgm:pt modelId="{6C6CA0C2-C619-4D3E-AD44-5200F1D26C0A}" type="parTrans" cxnId="{BD6B6381-FBAF-43F2-8A09-A84F957A3A73}">
      <dgm:prSet/>
      <dgm:spPr/>
      <dgm:t>
        <a:bodyPr/>
        <a:lstStyle/>
        <a:p>
          <a:endParaRPr lang="en-US"/>
        </a:p>
      </dgm:t>
    </dgm:pt>
    <dgm:pt modelId="{74015D55-7672-4DDB-8079-C52E1587E962}" type="sibTrans" cxnId="{BD6B6381-FBAF-43F2-8A09-A84F957A3A73}">
      <dgm:prSet/>
      <dgm:spPr/>
      <dgm:t>
        <a:bodyPr/>
        <a:lstStyle/>
        <a:p>
          <a:endParaRPr lang="en-US"/>
        </a:p>
      </dgm:t>
    </dgm:pt>
    <dgm:pt modelId="{56BBFAFC-4200-47E4-AE02-995BEBF32D78}">
      <dgm:prSet/>
      <dgm:spPr/>
      <dgm:t>
        <a:bodyPr lIns="0" tIns="0" rIns="0" bIns="0"/>
        <a:lstStyle/>
        <a:p>
          <a:r>
            <a:rPr lang="en-US" b="1" dirty="0"/>
            <a:t>Procurement Policy</a:t>
          </a:r>
        </a:p>
      </dgm:t>
    </dgm:pt>
    <dgm:pt modelId="{0CE04AFC-90AF-42DB-9A52-773ADE055218}" type="parTrans" cxnId="{08E6F6F3-9629-4AE7-BAB0-C308F278BF38}">
      <dgm:prSet/>
      <dgm:spPr/>
      <dgm:t>
        <a:bodyPr/>
        <a:lstStyle/>
        <a:p>
          <a:endParaRPr lang="en-US"/>
        </a:p>
      </dgm:t>
    </dgm:pt>
    <dgm:pt modelId="{3106911D-B8B1-46F4-BCA8-6666E9B8F88F}" type="sibTrans" cxnId="{08E6F6F3-9629-4AE7-BAB0-C308F278BF38}">
      <dgm:prSet/>
      <dgm:spPr/>
      <dgm:t>
        <a:bodyPr/>
        <a:lstStyle/>
        <a:p>
          <a:endParaRPr lang="en-US"/>
        </a:p>
      </dgm:t>
    </dgm:pt>
    <dgm:pt modelId="{E79D7C2B-A3BA-4D9E-A2BA-7302B71D511C}">
      <dgm:prSet/>
      <dgm:spPr/>
      <dgm:t>
        <a:bodyPr lIns="0" tIns="0" rIns="0" bIns="0"/>
        <a:lstStyle/>
        <a:p>
          <a:r>
            <a:rPr lang="en-US" b="1" dirty="0"/>
            <a:t>Beneficiary Data &amp; Intake Forms</a:t>
          </a:r>
        </a:p>
      </dgm:t>
    </dgm:pt>
    <dgm:pt modelId="{CC88062B-073F-488F-8A62-7A436D62598E}" type="parTrans" cxnId="{C9B8B977-2102-4BF7-80E8-E288ED1646D3}">
      <dgm:prSet/>
      <dgm:spPr/>
      <dgm:t>
        <a:bodyPr/>
        <a:lstStyle/>
        <a:p>
          <a:endParaRPr lang="en-US"/>
        </a:p>
      </dgm:t>
    </dgm:pt>
    <dgm:pt modelId="{3B76196D-BA15-4F4D-BBD1-1DEDFA2B8D75}" type="sibTrans" cxnId="{C9B8B977-2102-4BF7-80E8-E288ED1646D3}">
      <dgm:prSet/>
      <dgm:spPr/>
      <dgm:t>
        <a:bodyPr/>
        <a:lstStyle/>
        <a:p>
          <a:endParaRPr lang="en-US"/>
        </a:p>
      </dgm:t>
    </dgm:pt>
    <dgm:pt modelId="{521B6894-5014-497D-A75C-7CED97024F49}">
      <dgm:prSet/>
      <dgm:spPr/>
      <dgm:t>
        <a:bodyPr lIns="45720" tIns="0" rIns="45720" bIns="0"/>
        <a:lstStyle/>
        <a:p>
          <a:r>
            <a:rPr lang="en-US" b="1" dirty="0"/>
            <a:t>Reimbursement Invoices</a:t>
          </a:r>
        </a:p>
      </dgm:t>
    </dgm:pt>
    <dgm:pt modelId="{A267177B-3787-4BDE-975B-8BEDEF0AB01D}" type="parTrans" cxnId="{DD9163C6-099D-42C9-8A8B-FE8652FB808A}">
      <dgm:prSet/>
      <dgm:spPr/>
      <dgm:t>
        <a:bodyPr/>
        <a:lstStyle/>
        <a:p>
          <a:endParaRPr lang="en-US"/>
        </a:p>
      </dgm:t>
    </dgm:pt>
    <dgm:pt modelId="{E2FE94E9-AFB1-477F-9E5C-0BEC44810985}" type="sibTrans" cxnId="{DD9163C6-099D-42C9-8A8B-FE8652FB808A}">
      <dgm:prSet/>
      <dgm:spPr/>
      <dgm:t>
        <a:bodyPr/>
        <a:lstStyle/>
        <a:p>
          <a:endParaRPr lang="en-US"/>
        </a:p>
      </dgm:t>
    </dgm:pt>
    <dgm:pt modelId="{FF81FD1A-89D4-4891-9275-E548F4132C9C}">
      <dgm:prSet/>
      <dgm:spPr/>
      <dgm:t>
        <a:bodyPr lIns="0" tIns="0" rIns="0" bIns="0"/>
        <a:lstStyle/>
        <a:p>
          <a:r>
            <a:rPr lang="en-US" b="1" dirty="0"/>
            <a:t>Release of Information Forms</a:t>
          </a:r>
        </a:p>
      </dgm:t>
    </dgm:pt>
    <dgm:pt modelId="{9FA8524E-1669-444B-A1E0-EAEEDF81E010}" type="parTrans" cxnId="{279E3F92-7070-4410-8696-087C42802840}">
      <dgm:prSet/>
      <dgm:spPr/>
      <dgm:t>
        <a:bodyPr/>
        <a:lstStyle/>
        <a:p>
          <a:endParaRPr lang="en-US"/>
        </a:p>
      </dgm:t>
    </dgm:pt>
    <dgm:pt modelId="{497E7B5C-605B-443B-B962-6EE16631C961}" type="sibTrans" cxnId="{279E3F92-7070-4410-8696-087C42802840}">
      <dgm:prSet/>
      <dgm:spPr/>
      <dgm:t>
        <a:bodyPr/>
        <a:lstStyle/>
        <a:p>
          <a:endParaRPr lang="en-US"/>
        </a:p>
      </dgm:t>
    </dgm:pt>
    <dgm:pt modelId="{48949A5D-6A93-4C13-B188-AFAAE2A56589}">
      <dgm:prSet custT="1"/>
      <dgm:spPr/>
      <dgm:t>
        <a:bodyPr lIns="0" tIns="0" rIns="0" bIns="0"/>
        <a:lstStyle/>
        <a:p>
          <a:r>
            <a:rPr lang="en-US" sz="2300" b="1" dirty="0"/>
            <a:t>Timecards</a:t>
          </a:r>
          <a:r>
            <a:rPr lang="en-US" sz="2300" dirty="0"/>
            <a:t> </a:t>
          </a:r>
        </a:p>
        <a:p>
          <a:r>
            <a:rPr lang="en-US" sz="1600" dirty="0"/>
            <a:t>(Biweekly vs Monthly)</a:t>
          </a:r>
          <a:endParaRPr lang="en-US" sz="2300" dirty="0"/>
        </a:p>
      </dgm:t>
    </dgm:pt>
    <dgm:pt modelId="{3C574C3D-83A3-41F4-9D0F-E16C13EB66AA}" type="parTrans" cxnId="{B7EDC703-CACB-4231-BCFE-479A10C3D7D8}">
      <dgm:prSet/>
      <dgm:spPr/>
      <dgm:t>
        <a:bodyPr/>
        <a:lstStyle/>
        <a:p>
          <a:endParaRPr lang="en-US"/>
        </a:p>
      </dgm:t>
    </dgm:pt>
    <dgm:pt modelId="{33D748A2-3C3D-46CD-B81B-5B950807E0F2}" type="sibTrans" cxnId="{B7EDC703-CACB-4231-BCFE-479A10C3D7D8}">
      <dgm:prSet/>
      <dgm:spPr/>
      <dgm:t>
        <a:bodyPr/>
        <a:lstStyle/>
        <a:p>
          <a:endParaRPr lang="en-US"/>
        </a:p>
      </dgm:t>
    </dgm:pt>
    <dgm:pt modelId="{1D355CFC-5B07-4283-A21E-D42D0C69CFA2}" type="pres">
      <dgm:prSet presAssocID="{8804BF29-9FC1-433D-AF90-6846F181360D}" presName="diagram" presStyleCnt="0">
        <dgm:presLayoutVars>
          <dgm:dir/>
          <dgm:resizeHandles val="exact"/>
        </dgm:presLayoutVars>
      </dgm:prSet>
      <dgm:spPr/>
    </dgm:pt>
    <dgm:pt modelId="{4BD2112F-BA20-4569-BA74-61945C77BBDF}" type="pres">
      <dgm:prSet presAssocID="{0B2F1008-07BB-4B06-BFCB-690C07A34D85}" presName="node" presStyleLbl="node1" presStyleIdx="0" presStyleCnt="9">
        <dgm:presLayoutVars>
          <dgm:bulletEnabled val="1"/>
        </dgm:presLayoutVars>
      </dgm:prSet>
      <dgm:spPr/>
    </dgm:pt>
    <dgm:pt modelId="{EB45B711-C38B-4767-8389-6CDC21B34A5A}" type="pres">
      <dgm:prSet presAssocID="{16B38F4B-7445-45E7-8CB4-6B93AE21FEE7}" presName="sibTrans" presStyleCnt="0"/>
      <dgm:spPr/>
    </dgm:pt>
    <dgm:pt modelId="{8C653F8E-4CD2-45B3-8FDD-B8DEAB64F9BF}" type="pres">
      <dgm:prSet presAssocID="{AA592FA2-070C-4137-A5CE-AD899B6683E4}" presName="node" presStyleLbl="node1" presStyleIdx="1" presStyleCnt="9">
        <dgm:presLayoutVars>
          <dgm:bulletEnabled val="1"/>
        </dgm:presLayoutVars>
      </dgm:prSet>
      <dgm:spPr/>
    </dgm:pt>
    <dgm:pt modelId="{AAB3DA3C-D6AD-489A-9BEB-E012E3EE5F3A}" type="pres">
      <dgm:prSet presAssocID="{1B0B83C9-368C-4BF9-8E84-7A3F4EE123C0}" presName="sibTrans" presStyleCnt="0"/>
      <dgm:spPr/>
    </dgm:pt>
    <dgm:pt modelId="{AC48D8AE-E720-43F0-A83E-C0110DB5A62D}" type="pres">
      <dgm:prSet presAssocID="{5FA06A54-7C59-4654-A814-A999ECF8E33D}" presName="node" presStyleLbl="node1" presStyleIdx="2" presStyleCnt="9">
        <dgm:presLayoutVars>
          <dgm:bulletEnabled val="1"/>
        </dgm:presLayoutVars>
      </dgm:prSet>
      <dgm:spPr/>
    </dgm:pt>
    <dgm:pt modelId="{F9551645-7142-453A-9E33-F1A2E9AA8F6A}" type="pres">
      <dgm:prSet presAssocID="{F6481EB0-ADC3-4088-8866-E97265CC975D}" presName="sibTrans" presStyleCnt="0"/>
      <dgm:spPr/>
    </dgm:pt>
    <dgm:pt modelId="{E3E911EC-6215-4D7E-9465-F38E6CDC1AA9}" type="pres">
      <dgm:prSet presAssocID="{C0663085-BDCD-4E70-BF4C-4035C3C3CB46}" presName="node" presStyleLbl="node1" presStyleIdx="3" presStyleCnt="9">
        <dgm:presLayoutVars>
          <dgm:bulletEnabled val="1"/>
        </dgm:presLayoutVars>
      </dgm:prSet>
      <dgm:spPr/>
    </dgm:pt>
    <dgm:pt modelId="{D3B62751-CD69-4D72-987D-E9A7307D74F2}" type="pres">
      <dgm:prSet presAssocID="{74015D55-7672-4DDB-8079-C52E1587E962}" presName="sibTrans" presStyleCnt="0"/>
      <dgm:spPr/>
    </dgm:pt>
    <dgm:pt modelId="{997BB120-F714-45F3-B9CB-256C07B614E6}" type="pres">
      <dgm:prSet presAssocID="{56BBFAFC-4200-47E4-AE02-995BEBF32D78}" presName="node" presStyleLbl="node1" presStyleIdx="4" presStyleCnt="9">
        <dgm:presLayoutVars>
          <dgm:bulletEnabled val="1"/>
        </dgm:presLayoutVars>
      </dgm:prSet>
      <dgm:spPr/>
    </dgm:pt>
    <dgm:pt modelId="{1BC692DD-74A1-4337-A176-0107F75C81C5}" type="pres">
      <dgm:prSet presAssocID="{3106911D-B8B1-46F4-BCA8-6666E9B8F88F}" presName="sibTrans" presStyleCnt="0"/>
      <dgm:spPr/>
    </dgm:pt>
    <dgm:pt modelId="{553A5391-7B1C-4735-A522-63560066A51D}" type="pres">
      <dgm:prSet presAssocID="{E79D7C2B-A3BA-4D9E-A2BA-7302B71D511C}" presName="node" presStyleLbl="node1" presStyleIdx="5" presStyleCnt="9">
        <dgm:presLayoutVars>
          <dgm:bulletEnabled val="1"/>
        </dgm:presLayoutVars>
      </dgm:prSet>
      <dgm:spPr/>
    </dgm:pt>
    <dgm:pt modelId="{44FE8D10-D7F0-4C70-8D39-729B72CCAC52}" type="pres">
      <dgm:prSet presAssocID="{3B76196D-BA15-4F4D-BBD1-1DEDFA2B8D75}" presName="sibTrans" presStyleCnt="0"/>
      <dgm:spPr/>
    </dgm:pt>
    <dgm:pt modelId="{3E394E98-EC3E-4728-8418-2581BE5B7B60}" type="pres">
      <dgm:prSet presAssocID="{521B6894-5014-497D-A75C-7CED97024F49}" presName="node" presStyleLbl="node1" presStyleIdx="6" presStyleCnt="9">
        <dgm:presLayoutVars>
          <dgm:bulletEnabled val="1"/>
        </dgm:presLayoutVars>
      </dgm:prSet>
      <dgm:spPr/>
    </dgm:pt>
    <dgm:pt modelId="{4B8A2B67-0E16-405C-A25C-8D3030F04250}" type="pres">
      <dgm:prSet presAssocID="{E2FE94E9-AFB1-477F-9E5C-0BEC44810985}" presName="sibTrans" presStyleCnt="0"/>
      <dgm:spPr/>
    </dgm:pt>
    <dgm:pt modelId="{91893059-755C-45AA-9695-9C49105AF506}" type="pres">
      <dgm:prSet presAssocID="{FF81FD1A-89D4-4891-9275-E548F4132C9C}" presName="node" presStyleLbl="node1" presStyleIdx="7" presStyleCnt="9">
        <dgm:presLayoutVars>
          <dgm:bulletEnabled val="1"/>
        </dgm:presLayoutVars>
      </dgm:prSet>
      <dgm:spPr/>
    </dgm:pt>
    <dgm:pt modelId="{4BB97135-9DB8-4245-BC9D-7B4D7FE0BFDE}" type="pres">
      <dgm:prSet presAssocID="{497E7B5C-605B-443B-B962-6EE16631C961}" presName="sibTrans" presStyleCnt="0"/>
      <dgm:spPr/>
    </dgm:pt>
    <dgm:pt modelId="{D2BD56C1-F97B-4C9C-BC94-EF2C2C2DFC44}" type="pres">
      <dgm:prSet presAssocID="{48949A5D-6A93-4C13-B188-AFAAE2A56589}" presName="node" presStyleLbl="node1" presStyleIdx="8" presStyleCnt="9">
        <dgm:presLayoutVars>
          <dgm:bulletEnabled val="1"/>
        </dgm:presLayoutVars>
      </dgm:prSet>
      <dgm:spPr/>
    </dgm:pt>
  </dgm:ptLst>
  <dgm:cxnLst>
    <dgm:cxn modelId="{B7EDC703-CACB-4231-BCFE-479A10C3D7D8}" srcId="{8804BF29-9FC1-433D-AF90-6846F181360D}" destId="{48949A5D-6A93-4C13-B188-AFAAE2A56589}" srcOrd="8" destOrd="0" parTransId="{3C574C3D-83A3-41F4-9D0F-E16C13EB66AA}" sibTransId="{33D748A2-3C3D-46CD-B81B-5B950807E0F2}"/>
    <dgm:cxn modelId="{8F8D311B-B70E-4E58-931E-1099C0E8CA1A}" type="presOf" srcId="{AA592FA2-070C-4137-A5CE-AD899B6683E4}" destId="{8C653F8E-4CD2-45B3-8FDD-B8DEAB64F9BF}" srcOrd="0" destOrd="0" presId="urn:microsoft.com/office/officeart/2005/8/layout/default"/>
    <dgm:cxn modelId="{1B18A543-C7D7-4E99-B32E-52F2EB0A77FD}" type="presOf" srcId="{0B2F1008-07BB-4B06-BFCB-690C07A34D85}" destId="{4BD2112F-BA20-4569-BA74-61945C77BBDF}" srcOrd="0" destOrd="0" presId="urn:microsoft.com/office/officeart/2005/8/layout/default"/>
    <dgm:cxn modelId="{B34A8D65-3F4B-4711-A54B-74A73AF8E608}" type="presOf" srcId="{8804BF29-9FC1-433D-AF90-6846F181360D}" destId="{1D355CFC-5B07-4283-A21E-D42D0C69CFA2}" srcOrd="0" destOrd="0" presId="urn:microsoft.com/office/officeart/2005/8/layout/default"/>
    <dgm:cxn modelId="{C9B8B977-2102-4BF7-80E8-E288ED1646D3}" srcId="{8804BF29-9FC1-433D-AF90-6846F181360D}" destId="{E79D7C2B-A3BA-4D9E-A2BA-7302B71D511C}" srcOrd="5" destOrd="0" parTransId="{CC88062B-073F-488F-8A62-7A436D62598E}" sibTransId="{3B76196D-BA15-4F4D-BBD1-1DEDFA2B8D75}"/>
    <dgm:cxn modelId="{25A7A55A-84C2-4908-A44E-C3B647431AC0}" srcId="{8804BF29-9FC1-433D-AF90-6846F181360D}" destId="{0B2F1008-07BB-4B06-BFCB-690C07A34D85}" srcOrd="0" destOrd="0" parTransId="{4EBBEE4A-77AB-4687-B91E-B9486AD151DC}" sibTransId="{16B38F4B-7445-45E7-8CB4-6B93AE21FEE7}"/>
    <dgm:cxn modelId="{BD6B6381-FBAF-43F2-8A09-A84F957A3A73}" srcId="{8804BF29-9FC1-433D-AF90-6846F181360D}" destId="{C0663085-BDCD-4E70-BF4C-4035C3C3CB46}" srcOrd="3" destOrd="0" parTransId="{6C6CA0C2-C619-4D3E-AD44-5200F1D26C0A}" sibTransId="{74015D55-7672-4DDB-8079-C52E1587E962}"/>
    <dgm:cxn modelId="{487AD387-6E60-46EA-A036-72DCABAB42A3}" srcId="{8804BF29-9FC1-433D-AF90-6846F181360D}" destId="{5FA06A54-7C59-4654-A814-A999ECF8E33D}" srcOrd="2" destOrd="0" parTransId="{B103B9E2-3D10-4B2A-8AD1-4A0163D7CB17}" sibTransId="{F6481EB0-ADC3-4088-8866-E97265CC975D}"/>
    <dgm:cxn modelId="{279E3F92-7070-4410-8696-087C42802840}" srcId="{8804BF29-9FC1-433D-AF90-6846F181360D}" destId="{FF81FD1A-89D4-4891-9275-E548F4132C9C}" srcOrd="7" destOrd="0" parTransId="{9FA8524E-1669-444B-A1E0-EAEEDF81E010}" sibTransId="{497E7B5C-605B-443B-B962-6EE16631C961}"/>
    <dgm:cxn modelId="{C9098798-8E23-414D-996D-7E9BBD082E24}" type="presOf" srcId="{48949A5D-6A93-4C13-B188-AFAAE2A56589}" destId="{D2BD56C1-F97B-4C9C-BC94-EF2C2C2DFC44}" srcOrd="0" destOrd="0" presId="urn:microsoft.com/office/officeart/2005/8/layout/default"/>
    <dgm:cxn modelId="{D32B929F-684F-46AA-8872-3B5F3A35EC86}" type="presOf" srcId="{521B6894-5014-497D-A75C-7CED97024F49}" destId="{3E394E98-EC3E-4728-8418-2581BE5B7B60}" srcOrd="0" destOrd="0" presId="urn:microsoft.com/office/officeart/2005/8/layout/default"/>
    <dgm:cxn modelId="{422604AF-3639-4848-96C4-986AB7A101E7}" srcId="{8804BF29-9FC1-433D-AF90-6846F181360D}" destId="{AA592FA2-070C-4137-A5CE-AD899B6683E4}" srcOrd="1" destOrd="0" parTransId="{E7FAC72E-48E5-4FE9-9C52-F2250071F582}" sibTransId="{1B0B83C9-368C-4BF9-8E84-7A3F4EE123C0}"/>
    <dgm:cxn modelId="{DD9163C6-099D-42C9-8A8B-FE8652FB808A}" srcId="{8804BF29-9FC1-433D-AF90-6846F181360D}" destId="{521B6894-5014-497D-A75C-7CED97024F49}" srcOrd="6" destOrd="0" parTransId="{A267177B-3787-4BDE-975B-8BEDEF0AB01D}" sibTransId="{E2FE94E9-AFB1-477F-9E5C-0BEC44810985}"/>
    <dgm:cxn modelId="{A99D65CD-B5BF-451A-AD00-F00BB4D8F5B1}" type="presOf" srcId="{FF81FD1A-89D4-4891-9275-E548F4132C9C}" destId="{91893059-755C-45AA-9695-9C49105AF506}" srcOrd="0" destOrd="0" presId="urn:microsoft.com/office/officeart/2005/8/layout/default"/>
    <dgm:cxn modelId="{4A464EE2-CC84-491E-9F63-6CE5719FF0B1}" type="presOf" srcId="{C0663085-BDCD-4E70-BF4C-4035C3C3CB46}" destId="{E3E911EC-6215-4D7E-9465-F38E6CDC1AA9}" srcOrd="0" destOrd="0" presId="urn:microsoft.com/office/officeart/2005/8/layout/default"/>
    <dgm:cxn modelId="{08E6F6F3-9629-4AE7-BAB0-C308F278BF38}" srcId="{8804BF29-9FC1-433D-AF90-6846F181360D}" destId="{56BBFAFC-4200-47E4-AE02-995BEBF32D78}" srcOrd="4" destOrd="0" parTransId="{0CE04AFC-90AF-42DB-9A52-773ADE055218}" sibTransId="{3106911D-B8B1-46F4-BCA8-6666E9B8F88F}"/>
    <dgm:cxn modelId="{F1A1F5F5-5777-4DCC-BA3E-86971E1DB7E2}" type="presOf" srcId="{5FA06A54-7C59-4654-A814-A999ECF8E33D}" destId="{AC48D8AE-E720-43F0-A83E-C0110DB5A62D}" srcOrd="0" destOrd="0" presId="urn:microsoft.com/office/officeart/2005/8/layout/default"/>
    <dgm:cxn modelId="{D2CD52F6-3DAD-4996-8D8D-0A1064596CBB}" type="presOf" srcId="{E79D7C2B-A3BA-4D9E-A2BA-7302B71D511C}" destId="{553A5391-7B1C-4735-A522-63560066A51D}" srcOrd="0" destOrd="0" presId="urn:microsoft.com/office/officeart/2005/8/layout/default"/>
    <dgm:cxn modelId="{F4B3C8FC-838C-4DF8-BBF2-1D09EAE48FE5}" type="presOf" srcId="{56BBFAFC-4200-47E4-AE02-995BEBF32D78}" destId="{997BB120-F714-45F3-B9CB-256C07B614E6}" srcOrd="0" destOrd="0" presId="urn:microsoft.com/office/officeart/2005/8/layout/default"/>
    <dgm:cxn modelId="{0288F524-D304-46F1-8BD0-3D42DDD09D64}" type="presParOf" srcId="{1D355CFC-5B07-4283-A21E-D42D0C69CFA2}" destId="{4BD2112F-BA20-4569-BA74-61945C77BBDF}" srcOrd="0" destOrd="0" presId="urn:microsoft.com/office/officeart/2005/8/layout/default"/>
    <dgm:cxn modelId="{C045C933-C12A-4D48-838C-A5629B9286DA}" type="presParOf" srcId="{1D355CFC-5B07-4283-A21E-D42D0C69CFA2}" destId="{EB45B711-C38B-4767-8389-6CDC21B34A5A}" srcOrd="1" destOrd="0" presId="urn:microsoft.com/office/officeart/2005/8/layout/default"/>
    <dgm:cxn modelId="{6E6D4EA7-FD4F-4D65-8819-D7766F7EC479}" type="presParOf" srcId="{1D355CFC-5B07-4283-A21E-D42D0C69CFA2}" destId="{8C653F8E-4CD2-45B3-8FDD-B8DEAB64F9BF}" srcOrd="2" destOrd="0" presId="urn:microsoft.com/office/officeart/2005/8/layout/default"/>
    <dgm:cxn modelId="{B99A844F-6A3E-4D7E-A25F-732955B99B34}" type="presParOf" srcId="{1D355CFC-5B07-4283-A21E-D42D0C69CFA2}" destId="{AAB3DA3C-D6AD-489A-9BEB-E012E3EE5F3A}" srcOrd="3" destOrd="0" presId="urn:microsoft.com/office/officeart/2005/8/layout/default"/>
    <dgm:cxn modelId="{CE066110-E0B8-4FF8-80DD-B81C38D8F198}" type="presParOf" srcId="{1D355CFC-5B07-4283-A21E-D42D0C69CFA2}" destId="{AC48D8AE-E720-43F0-A83E-C0110DB5A62D}" srcOrd="4" destOrd="0" presId="urn:microsoft.com/office/officeart/2005/8/layout/default"/>
    <dgm:cxn modelId="{1643BEBE-42C9-4634-B974-F11C781C076F}" type="presParOf" srcId="{1D355CFC-5B07-4283-A21E-D42D0C69CFA2}" destId="{F9551645-7142-453A-9E33-F1A2E9AA8F6A}" srcOrd="5" destOrd="0" presId="urn:microsoft.com/office/officeart/2005/8/layout/default"/>
    <dgm:cxn modelId="{650261E4-0125-4BA8-8CF2-3644ADB757FB}" type="presParOf" srcId="{1D355CFC-5B07-4283-A21E-D42D0C69CFA2}" destId="{E3E911EC-6215-4D7E-9465-F38E6CDC1AA9}" srcOrd="6" destOrd="0" presId="urn:microsoft.com/office/officeart/2005/8/layout/default"/>
    <dgm:cxn modelId="{62EEA56A-98A2-46D0-B5BA-82BB43B3E823}" type="presParOf" srcId="{1D355CFC-5B07-4283-A21E-D42D0C69CFA2}" destId="{D3B62751-CD69-4D72-987D-E9A7307D74F2}" srcOrd="7" destOrd="0" presId="urn:microsoft.com/office/officeart/2005/8/layout/default"/>
    <dgm:cxn modelId="{31CB0D99-277B-4180-B9B4-E428C44CC770}" type="presParOf" srcId="{1D355CFC-5B07-4283-A21E-D42D0C69CFA2}" destId="{997BB120-F714-45F3-B9CB-256C07B614E6}" srcOrd="8" destOrd="0" presId="urn:microsoft.com/office/officeart/2005/8/layout/default"/>
    <dgm:cxn modelId="{CD9D5D7F-E8C7-45F2-98DD-51389614C331}" type="presParOf" srcId="{1D355CFC-5B07-4283-A21E-D42D0C69CFA2}" destId="{1BC692DD-74A1-4337-A176-0107F75C81C5}" srcOrd="9" destOrd="0" presId="urn:microsoft.com/office/officeart/2005/8/layout/default"/>
    <dgm:cxn modelId="{C4F876B5-7748-4DA2-A21B-C17D059BA567}" type="presParOf" srcId="{1D355CFC-5B07-4283-A21E-D42D0C69CFA2}" destId="{553A5391-7B1C-4735-A522-63560066A51D}" srcOrd="10" destOrd="0" presId="urn:microsoft.com/office/officeart/2005/8/layout/default"/>
    <dgm:cxn modelId="{EC94E875-6816-4DFA-B9C8-7608D6641257}" type="presParOf" srcId="{1D355CFC-5B07-4283-A21E-D42D0C69CFA2}" destId="{44FE8D10-D7F0-4C70-8D39-729B72CCAC52}" srcOrd="11" destOrd="0" presId="urn:microsoft.com/office/officeart/2005/8/layout/default"/>
    <dgm:cxn modelId="{1A788F43-20F3-4842-9C12-DF84AB8A65EE}" type="presParOf" srcId="{1D355CFC-5B07-4283-A21E-D42D0C69CFA2}" destId="{3E394E98-EC3E-4728-8418-2581BE5B7B60}" srcOrd="12" destOrd="0" presId="urn:microsoft.com/office/officeart/2005/8/layout/default"/>
    <dgm:cxn modelId="{34207B6E-7607-42C8-8312-66A042B4A3ED}" type="presParOf" srcId="{1D355CFC-5B07-4283-A21E-D42D0C69CFA2}" destId="{4B8A2B67-0E16-405C-A25C-8D3030F04250}" srcOrd="13" destOrd="0" presId="urn:microsoft.com/office/officeart/2005/8/layout/default"/>
    <dgm:cxn modelId="{E4D2AC17-35EB-48C9-91CD-8A1705A48809}" type="presParOf" srcId="{1D355CFC-5B07-4283-A21E-D42D0C69CFA2}" destId="{91893059-755C-45AA-9695-9C49105AF506}" srcOrd="14" destOrd="0" presId="urn:microsoft.com/office/officeart/2005/8/layout/default"/>
    <dgm:cxn modelId="{5C60B4C4-3632-41FA-A6E1-23CE03063125}" type="presParOf" srcId="{1D355CFC-5B07-4283-A21E-D42D0C69CFA2}" destId="{4BB97135-9DB8-4245-BC9D-7B4D7FE0BFDE}" srcOrd="15" destOrd="0" presId="urn:microsoft.com/office/officeart/2005/8/layout/default"/>
    <dgm:cxn modelId="{E61841D8-98BC-435C-B5E9-2FAA69734E1C}" type="presParOf" srcId="{1D355CFC-5B07-4283-A21E-D42D0C69CFA2}" destId="{D2BD56C1-F97B-4C9C-BC94-EF2C2C2DFC4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4BC4C9-2B9C-4772-BF86-9BACD83E9620}" type="doc">
      <dgm:prSet loTypeId="urn:microsoft.com/office/officeart/2005/8/layout/chevron1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BCE69C-35A1-41D0-AB48-C4DEBBFB2870}">
      <dgm:prSet phldrT="[Text]" custT="1"/>
      <dgm:spPr/>
      <dgm:t>
        <a:bodyPr/>
        <a:lstStyle/>
        <a:p>
          <a:r>
            <a:rPr lang="en-US" sz="1800" b="1" dirty="0"/>
            <a:t>Pre-Monitoring</a:t>
          </a:r>
        </a:p>
      </dgm:t>
    </dgm:pt>
    <dgm:pt modelId="{94BF7518-6CE5-40A0-8A9E-00D42B7D1826}" type="parTrans" cxnId="{45DA5B08-8B39-49A9-9925-CB4AF5FB398F}">
      <dgm:prSet/>
      <dgm:spPr/>
      <dgm:t>
        <a:bodyPr/>
        <a:lstStyle/>
        <a:p>
          <a:endParaRPr lang="en-US"/>
        </a:p>
      </dgm:t>
    </dgm:pt>
    <dgm:pt modelId="{06727B62-DA7A-42C1-9855-CE66AAC5E99A}" type="sibTrans" cxnId="{45DA5B08-8B39-49A9-9925-CB4AF5FB398F}">
      <dgm:prSet/>
      <dgm:spPr/>
      <dgm:t>
        <a:bodyPr/>
        <a:lstStyle/>
        <a:p>
          <a:endParaRPr lang="en-US"/>
        </a:p>
      </dgm:t>
    </dgm:pt>
    <dgm:pt modelId="{9708D43C-D25C-4224-BA38-3EE809DC88E8}">
      <dgm:prSet phldrT="[Text]" custT="1"/>
      <dgm:spPr/>
      <dgm:t>
        <a:bodyPr lIns="0" tIns="0" rIns="0" bIns="0" anchor="t" anchorCtr="0"/>
        <a:lstStyle/>
        <a:p>
          <a:pPr marL="91440" indent="-91440">
            <a:lnSpc>
              <a:spcPct val="100000"/>
            </a:lnSpc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600" b="1" dirty="0"/>
            <a:t>Schedule visit 4-6 weeks</a:t>
          </a:r>
        </a:p>
      </dgm:t>
    </dgm:pt>
    <dgm:pt modelId="{A257143E-5769-429F-A1C9-4C4B2D2BE850}" type="parTrans" cxnId="{A0DA9868-7714-4B97-90CE-0FF5AE80C4F8}">
      <dgm:prSet/>
      <dgm:spPr/>
      <dgm:t>
        <a:bodyPr/>
        <a:lstStyle/>
        <a:p>
          <a:endParaRPr lang="en-US"/>
        </a:p>
      </dgm:t>
    </dgm:pt>
    <dgm:pt modelId="{C528C365-63D7-4014-B06C-DB59301F9782}" type="sibTrans" cxnId="{A0DA9868-7714-4B97-90CE-0FF5AE80C4F8}">
      <dgm:prSet/>
      <dgm:spPr/>
      <dgm:t>
        <a:bodyPr/>
        <a:lstStyle/>
        <a:p>
          <a:endParaRPr lang="en-US"/>
        </a:p>
      </dgm:t>
    </dgm:pt>
    <dgm:pt modelId="{7BEC57AB-1FC0-437C-B857-6C84C015E39F}">
      <dgm:prSet phldrT="[Text]" custT="1"/>
      <dgm:spPr/>
      <dgm:t>
        <a:bodyPr/>
        <a:lstStyle/>
        <a:p>
          <a:r>
            <a:rPr lang="en-US" sz="1800" b="1" dirty="0"/>
            <a:t>Monitoring Steps</a:t>
          </a:r>
        </a:p>
      </dgm:t>
    </dgm:pt>
    <dgm:pt modelId="{A884011C-114A-453A-A92A-40C172DDB884}" type="parTrans" cxnId="{B2BADA90-34AA-4407-9A11-E0ED4791BDD1}">
      <dgm:prSet/>
      <dgm:spPr/>
      <dgm:t>
        <a:bodyPr/>
        <a:lstStyle/>
        <a:p>
          <a:endParaRPr lang="en-US"/>
        </a:p>
      </dgm:t>
    </dgm:pt>
    <dgm:pt modelId="{9F54709A-7581-46C9-BCB1-9056F2894294}" type="sibTrans" cxnId="{B2BADA90-34AA-4407-9A11-E0ED4791BDD1}">
      <dgm:prSet/>
      <dgm:spPr/>
      <dgm:t>
        <a:bodyPr/>
        <a:lstStyle/>
        <a:p>
          <a:endParaRPr lang="en-US"/>
        </a:p>
      </dgm:t>
    </dgm:pt>
    <dgm:pt modelId="{3C84D6A8-DFE5-4ACE-9524-FB9D1933408C}">
      <dgm:prSet phldrT="[Text]" custT="1"/>
      <dgm:spPr/>
      <dgm:t>
        <a:bodyPr lIns="0" tIns="0" rIns="0" anchor="t" anchorCtr="0"/>
        <a:lstStyle/>
        <a:p>
          <a:pPr marL="91440" indent="-91440"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600" b="1" dirty="0"/>
            <a:t>Review Files &amp; Records</a:t>
          </a:r>
        </a:p>
      </dgm:t>
    </dgm:pt>
    <dgm:pt modelId="{051F9D7B-66F2-49E3-8D1B-1C08BE19ABF4}" type="parTrans" cxnId="{925D771A-9D69-4EF7-A736-74E945BAE802}">
      <dgm:prSet/>
      <dgm:spPr/>
      <dgm:t>
        <a:bodyPr/>
        <a:lstStyle/>
        <a:p>
          <a:endParaRPr lang="en-US"/>
        </a:p>
      </dgm:t>
    </dgm:pt>
    <dgm:pt modelId="{763221CC-69F5-40C0-B54A-E7490B09463D}" type="sibTrans" cxnId="{925D771A-9D69-4EF7-A736-74E945BAE802}">
      <dgm:prSet/>
      <dgm:spPr/>
      <dgm:t>
        <a:bodyPr/>
        <a:lstStyle/>
        <a:p>
          <a:endParaRPr lang="en-US"/>
        </a:p>
      </dgm:t>
    </dgm:pt>
    <dgm:pt modelId="{3473BA66-43CE-46AC-89D4-66F2CCCA1071}">
      <dgm:prSet phldrT="[Text]" custT="1"/>
      <dgm:spPr/>
      <dgm:t>
        <a:bodyPr lIns="0" tIns="0" rIns="0" bIns="0" anchor="t" anchorCtr="0"/>
        <a:lstStyle/>
        <a:p>
          <a:pPr marL="91440" indent="-91440">
            <a:lnSpc>
              <a:spcPct val="100000"/>
            </a:lnSpc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600" b="1" dirty="0"/>
            <a:t>Send checklist to guide Subrecipient</a:t>
          </a:r>
        </a:p>
      </dgm:t>
    </dgm:pt>
    <dgm:pt modelId="{819005E7-115D-4046-89D6-C8B566D15C78}" type="parTrans" cxnId="{C06BE877-9381-4B41-BBB8-2561738B77C8}">
      <dgm:prSet/>
      <dgm:spPr/>
      <dgm:t>
        <a:bodyPr/>
        <a:lstStyle/>
        <a:p>
          <a:endParaRPr lang="en-US"/>
        </a:p>
      </dgm:t>
    </dgm:pt>
    <dgm:pt modelId="{EFC75AE7-1F31-4E91-8E61-B1510B6C1C5B}" type="sibTrans" cxnId="{C06BE877-9381-4B41-BBB8-2561738B77C8}">
      <dgm:prSet/>
      <dgm:spPr/>
      <dgm:t>
        <a:bodyPr/>
        <a:lstStyle/>
        <a:p>
          <a:endParaRPr lang="en-US"/>
        </a:p>
      </dgm:t>
    </dgm:pt>
    <dgm:pt modelId="{6F6141F5-47EF-484F-AE50-0B24165BCBAF}">
      <dgm:prSet phldrT="[Text]" custT="1"/>
      <dgm:spPr/>
      <dgm:t>
        <a:bodyPr lIns="0" tIns="0" rIns="0" bIns="0" anchor="t" anchorCtr="0"/>
        <a:lstStyle/>
        <a:p>
          <a:pPr marL="91440" indent="-91440">
            <a:lnSpc>
              <a:spcPct val="100000"/>
            </a:lnSpc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600" b="1" dirty="0"/>
            <a:t>Review past performance if previously funded </a:t>
          </a:r>
        </a:p>
      </dgm:t>
    </dgm:pt>
    <dgm:pt modelId="{E96C4810-6D5D-4D6D-9A71-660F5B265CCC}" type="parTrans" cxnId="{10F1A5DF-1A90-46EC-B902-340AC834EA43}">
      <dgm:prSet/>
      <dgm:spPr/>
      <dgm:t>
        <a:bodyPr/>
        <a:lstStyle/>
        <a:p>
          <a:endParaRPr lang="en-US"/>
        </a:p>
      </dgm:t>
    </dgm:pt>
    <dgm:pt modelId="{8792A0DE-B9C3-4692-8C1E-C2599D222CAD}" type="sibTrans" cxnId="{10F1A5DF-1A90-46EC-B902-340AC834EA43}">
      <dgm:prSet/>
      <dgm:spPr/>
      <dgm:t>
        <a:bodyPr/>
        <a:lstStyle/>
        <a:p>
          <a:endParaRPr lang="en-US"/>
        </a:p>
      </dgm:t>
    </dgm:pt>
    <dgm:pt modelId="{14E8A7CC-F2D7-4AB1-9096-309FD48D3799}">
      <dgm:prSet phldrT="[Text]" custT="1"/>
      <dgm:spPr/>
      <dgm:t>
        <a:bodyPr lIns="0" tIns="0" rIns="0" bIns="0" anchor="t" anchorCtr="0"/>
        <a:lstStyle/>
        <a:p>
          <a:pPr marL="91440" indent="-91440">
            <a:lnSpc>
              <a:spcPct val="100000"/>
            </a:lnSpc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600" b="1" dirty="0"/>
            <a:t>Review reports submitted for timeliness &amp; accuracy</a:t>
          </a:r>
        </a:p>
      </dgm:t>
    </dgm:pt>
    <dgm:pt modelId="{44C3BB92-E489-4310-8518-1576C1F3C15C}" type="parTrans" cxnId="{11B72E7F-9CB8-4F2D-9E7E-CA73205F79FB}">
      <dgm:prSet/>
      <dgm:spPr/>
      <dgm:t>
        <a:bodyPr/>
        <a:lstStyle/>
        <a:p>
          <a:endParaRPr lang="en-US"/>
        </a:p>
      </dgm:t>
    </dgm:pt>
    <dgm:pt modelId="{8FF34EC6-D265-4C67-ADD7-7060D1AA3D09}" type="sibTrans" cxnId="{11B72E7F-9CB8-4F2D-9E7E-CA73205F79FB}">
      <dgm:prSet/>
      <dgm:spPr/>
      <dgm:t>
        <a:bodyPr/>
        <a:lstStyle/>
        <a:p>
          <a:endParaRPr lang="en-US"/>
        </a:p>
      </dgm:t>
    </dgm:pt>
    <dgm:pt modelId="{4C3280B7-DFB1-4EE9-A854-063B2F3EE9F5}">
      <dgm:prSet phldrT="[Text]" custT="1"/>
      <dgm:spPr/>
      <dgm:t>
        <a:bodyPr lIns="0" tIns="0" rIns="0" bIns="0" anchor="t" anchorCtr="0"/>
        <a:lstStyle/>
        <a:p>
          <a:pPr marL="91440" indent="-91440">
            <a:lnSpc>
              <a:spcPct val="100000"/>
            </a:lnSpc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600" b="1" dirty="0"/>
            <a:t>Compare goals vs. outcomes</a:t>
          </a:r>
          <a:endParaRPr lang="en-US" sz="1400" b="1" dirty="0"/>
        </a:p>
      </dgm:t>
    </dgm:pt>
    <dgm:pt modelId="{EAD52344-AE0A-4F48-B384-13FF37D41060}" type="parTrans" cxnId="{2B6B3329-BF9F-4BC0-BF8B-9F4BC30A49F5}">
      <dgm:prSet/>
      <dgm:spPr/>
      <dgm:t>
        <a:bodyPr/>
        <a:lstStyle/>
        <a:p>
          <a:endParaRPr lang="en-US"/>
        </a:p>
      </dgm:t>
    </dgm:pt>
    <dgm:pt modelId="{49D06F4A-83DE-4672-B6EB-7479F0C77055}" type="sibTrans" cxnId="{2B6B3329-BF9F-4BC0-BF8B-9F4BC30A49F5}">
      <dgm:prSet/>
      <dgm:spPr/>
      <dgm:t>
        <a:bodyPr/>
        <a:lstStyle/>
        <a:p>
          <a:endParaRPr lang="en-US"/>
        </a:p>
      </dgm:t>
    </dgm:pt>
    <dgm:pt modelId="{49A4DBDB-E5D2-4AAB-AB36-8F9BAA382851}">
      <dgm:prSet phldrT="[Text]" custT="1"/>
      <dgm:spPr/>
      <dgm:t>
        <a:bodyPr lIns="0" tIns="0" rIns="0" anchor="t" anchorCtr="0"/>
        <a:lstStyle/>
        <a:p>
          <a:pPr marL="365760" indent="-137160"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200" b="1" dirty="0"/>
            <a:t>Client Files </a:t>
          </a:r>
          <a:r>
            <a:rPr lang="en-US" sz="1200" i="1" dirty="0"/>
            <a:t>(income eligibility, services received)</a:t>
          </a:r>
        </a:p>
      </dgm:t>
    </dgm:pt>
    <dgm:pt modelId="{61485E30-FA6A-4841-B872-2BFF2AB6A5FF}" type="parTrans" cxnId="{5D378E14-0389-4F12-95BD-6F9B4A5C8A60}">
      <dgm:prSet/>
      <dgm:spPr/>
      <dgm:t>
        <a:bodyPr/>
        <a:lstStyle/>
        <a:p>
          <a:endParaRPr lang="en-US"/>
        </a:p>
      </dgm:t>
    </dgm:pt>
    <dgm:pt modelId="{41F014B2-679C-4F4B-A824-B40F5CBC9507}" type="sibTrans" cxnId="{5D378E14-0389-4F12-95BD-6F9B4A5C8A60}">
      <dgm:prSet/>
      <dgm:spPr/>
      <dgm:t>
        <a:bodyPr/>
        <a:lstStyle/>
        <a:p>
          <a:endParaRPr lang="en-US"/>
        </a:p>
      </dgm:t>
    </dgm:pt>
    <dgm:pt modelId="{0F29B0EA-1FAF-435A-BFC7-81BFA519F2BD}">
      <dgm:prSet phldrT="[Text]" custT="1"/>
      <dgm:spPr/>
      <dgm:t>
        <a:bodyPr lIns="0" tIns="0" rIns="0" anchor="t" anchorCtr="0"/>
        <a:lstStyle/>
        <a:p>
          <a:pPr marL="365760" indent="-137160"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200" b="1" dirty="0"/>
            <a:t>Financial Records </a:t>
          </a:r>
          <a:r>
            <a:rPr lang="en-US" sz="1200" i="1" dirty="0"/>
            <a:t>(invoices, timesheets, etc.)</a:t>
          </a:r>
        </a:p>
      </dgm:t>
    </dgm:pt>
    <dgm:pt modelId="{6F78E3AA-DBDF-43C2-9529-2B77EA699E6E}" type="parTrans" cxnId="{5C39045D-7785-495E-BD44-848963DD04B4}">
      <dgm:prSet/>
      <dgm:spPr/>
      <dgm:t>
        <a:bodyPr/>
        <a:lstStyle/>
        <a:p>
          <a:endParaRPr lang="en-US"/>
        </a:p>
      </dgm:t>
    </dgm:pt>
    <dgm:pt modelId="{40409A4E-40DE-4309-96EE-26B3B989D488}" type="sibTrans" cxnId="{5C39045D-7785-495E-BD44-848963DD04B4}">
      <dgm:prSet/>
      <dgm:spPr/>
      <dgm:t>
        <a:bodyPr/>
        <a:lstStyle/>
        <a:p>
          <a:endParaRPr lang="en-US"/>
        </a:p>
      </dgm:t>
    </dgm:pt>
    <dgm:pt modelId="{FD01F5F7-F273-4119-964F-22091AD4D94F}">
      <dgm:prSet phldrT="[Text]" custT="1"/>
      <dgm:spPr/>
      <dgm:t>
        <a:bodyPr lIns="0" tIns="0" rIns="0" anchor="t" anchorCtr="0"/>
        <a:lstStyle/>
        <a:p>
          <a:pPr marL="365760" indent="-137160"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200" b="1" dirty="0"/>
            <a:t>Program Materials </a:t>
          </a:r>
          <a:r>
            <a:rPr lang="en-US" sz="1200" i="1" dirty="0"/>
            <a:t>(intake forms, outreach material)</a:t>
          </a:r>
        </a:p>
      </dgm:t>
    </dgm:pt>
    <dgm:pt modelId="{D60FF8E5-CD4B-41E4-B9AD-4BE3E88126EC}" type="parTrans" cxnId="{F5B9BA87-1C5A-4FF3-B214-C45F28B46C74}">
      <dgm:prSet/>
      <dgm:spPr/>
      <dgm:t>
        <a:bodyPr/>
        <a:lstStyle/>
        <a:p>
          <a:endParaRPr lang="en-US"/>
        </a:p>
      </dgm:t>
    </dgm:pt>
    <dgm:pt modelId="{6FA0C808-F295-43B4-945E-57BA09417F2B}" type="sibTrans" cxnId="{F5B9BA87-1C5A-4FF3-B214-C45F28B46C74}">
      <dgm:prSet/>
      <dgm:spPr/>
      <dgm:t>
        <a:bodyPr/>
        <a:lstStyle/>
        <a:p>
          <a:endParaRPr lang="en-US"/>
        </a:p>
      </dgm:t>
    </dgm:pt>
    <dgm:pt modelId="{08927866-51C7-442B-B471-E4A6899FF186}">
      <dgm:prSet phldrT="[Text]" custT="1"/>
      <dgm:spPr/>
      <dgm:t>
        <a:bodyPr lIns="0" tIns="0" rIns="0" anchor="t" anchorCtr="0"/>
        <a:lstStyle/>
        <a:p>
          <a:pPr marL="91440" indent="-91440"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400" b="1" dirty="0"/>
            <a:t>Interview Staff </a:t>
          </a:r>
          <a:r>
            <a:rPr lang="en-US" sz="1400" b="0" i="1" dirty="0"/>
            <a:t>(if needed) </a:t>
          </a:r>
          <a:r>
            <a:rPr lang="en-US" sz="1400" b="1" i="0" dirty="0"/>
            <a:t>to</a:t>
          </a:r>
          <a:r>
            <a:rPr lang="en-US" sz="1400" b="0" i="1" dirty="0"/>
            <a:t> </a:t>
          </a:r>
          <a:r>
            <a:rPr lang="en-US" sz="1400" b="1" dirty="0"/>
            <a:t>assess knowledge of CDBG requirements</a:t>
          </a:r>
        </a:p>
      </dgm:t>
    </dgm:pt>
    <dgm:pt modelId="{5B474614-436D-4282-BEC4-BAA9E003A0ED}" type="parTrans" cxnId="{B102B7E9-9179-45DD-9CCB-2683628248A2}">
      <dgm:prSet/>
      <dgm:spPr/>
      <dgm:t>
        <a:bodyPr/>
        <a:lstStyle/>
        <a:p>
          <a:endParaRPr lang="en-US"/>
        </a:p>
      </dgm:t>
    </dgm:pt>
    <dgm:pt modelId="{20E2FCDB-4C24-4766-AFEC-E0C18452A08D}" type="sibTrans" cxnId="{B102B7E9-9179-45DD-9CCB-2683628248A2}">
      <dgm:prSet/>
      <dgm:spPr/>
      <dgm:t>
        <a:bodyPr/>
        <a:lstStyle/>
        <a:p>
          <a:endParaRPr lang="en-US"/>
        </a:p>
      </dgm:t>
    </dgm:pt>
    <dgm:pt modelId="{DB6B0398-8D7C-422F-943B-4320E31AF098}">
      <dgm:prSet phldrT="[Text]" custT="1"/>
      <dgm:spPr/>
      <dgm:t>
        <a:bodyPr lIns="0" tIns="0" rIns="0" anchor="t" anchorCtr="0"/>
        <a:lstStyle/>
        <a:p>
          <a:pPr marL="91440" indent="-91440"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400" b="1" dirty="0"/>
            <a:t>Evaluate recordkeeping, intake process, internal controls, etc. </a:t>
          </a:r>
        </a:p>
      </dgm:t>
    </dgm:pt>
    <dgm:pt modelId="{FFC48F31-BEF2-4533-A769-D7FC0BBE5975}" type="parTrans" cxnId="{D6692FE2-3D5E-4548-95D0-5FA049FB1EF6}">
      <dgm:prSet/>
      <dgm:spPr/>
      <dgm:t>
        <a:bodyPr/>
        <a:lstStyle/>
        <a:p>
          <a:endParaRPr lang="en-US"/>
        </a:p>
      </dgm:t>
    </dgm:pt>
    <dgm:pt modelId="{B2FE1615-A47A-493B-9BDC-A67C651E0F09}" type="sibTrans" cxnId="{D6692FE2-3D5E-4548-95D0-5FA049FB1EF6}">
      <dgm:prSet/>
      <dgm:spPr/>
      <dgm:t>
        <a:bodyPr/>
        <a:lstStyle/>
        <a:p>
          <a:endParaRPr lang="en-US"/>
        </a:p>
      </dgm:t>
    </dgm:pt>
    <dgm:pt modelId="{3684BD3A-A35B-4CAE-96BE-7DB9C6E3F3FD}">
      <dgm:prSet phldrT="[Text]" custT="1"/>
      <dgm:spPr/>
      <dgm:t>
        <a:bodyPr lIns="0" tIns="0" rIns="0" anchor="t" anchorCtr="0"/>
        <a:lstStyle/>
        <a:p>
          <a:pPr marL="91440" indent="-91440"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400" b="1" dirty="0"/>
            <a:t>Review for compliance with eligible activities, national objective, procurement, fair housing &amp; equal opportunity, ADA &amp; record retention</a:t>
          </a:r>
        </a:p>
      </dgm:t>
    </dgm:pt>
    <dgm:pt modelId="{6494C27A-1413-4820-9027-FEF4585CFF50}" type="parTrans" cxnId="{CD82E9F8-C2C8-45A8-B84B-3C5D427009D6}">
      <dgm:prSet/>
      <dgm:spPr/>
      <dgm:t>
        <a:bodyPr/>
        <a:lstStyle/>
        <a:p>
          <a:endParaRPr lang="en-US"/>
        </a:p>
      </dgm:t>
    </dgm:pt>
    <dgm:pt modelId="{F8775027-8B18-41A3-921A-4F2EC4B0CE12}" type="sibTrans" cxnId="{CD82E9F8-C2C8-45A8-B84B-3C5D427009D6}">
      <dgm:prSet/>
      <dgm:spPr/>
      <dgm:t>
        <a:bodyPr/>
        <a:lstStyle/>
        <a:p>
          <a:endParaRPr lang="en-US"/>
        </a:p>
      </dgm:t>
    </dgm:pt>
    <dgm:pt modelId="{0773795D-64FC-48D4-9C1A-41B1EE08A982}">
      <dgm:prSet custT="1"/>
      <dgm:spPr/>
      <dgm:t>
        <a:bodyPr/>
        <a:lstStyle/>
        <a:p>
          <a:r>
            <a:rPr lang="en-US" sz="1800" b="1" dirty="0"/>
            <a:t>Post-Monitoring	</a:t>
          </a:r>
        </a:p>
      </dgm:t>
    </dgm:pt>
    <dgm:pt modelId="{95B7F2A4-4749-45D5-9905-EB81F15B4F36}" type="parTrans" cxnId="{DBB949CF-3787-454B-B865-4C39047AFA8F}">
      <dgm:prSet/>
      <dgm:spPr/>
      <dgm:t>
        <a:bodyPr/>
        <a:lstStyle/>
        <a:p>
          <a:endParaRPr lang="en-US"/>
        </a:p>
      </dgm:t>
    </dgm:pt>
    <dgm:pt modelId="{2F052185-F643-406F-A31E-561BD26A367E}" type="sibTrans" cxnId="{DBB949CF-3787-454B-B865-4C39047AFA8F}">
      <dgm:prSet/>
      <dgm:spPr/>
      <dgm:t>
        <a:bodyPr/>
        <a:lstStyle/>
        <a:p>
          <a:endParaRPr lang="en-US"/>
        </a:p>
      </dgm:t>
    </dgm:pt>
    <dgm:pt modelId="{0C6411DE-A0B3-42BB-8942-DB1F24D7D4C9}">
      <dgm:prSet custT="1"/>
      <dgm:spPr/>
      <dgm:t>
        <a:bodyPr lIns="0" tIns="0" rIns="0" bIns="0" anchor="t" anchorCtr="0"/>
        <a:lstStyle/>
        <a:p>
          <a:pPr marL="91440" indent="-91440">
            <a:lnSpc>
              <a:spcPct val="100000"/>
            </a:lnSpc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600" b="1" dirty="0"/>
            <a:t>Send formal monitoring letter summarizing visit noting any concerns or findings requiring corrective action</a:t>
          </a:r>
        </a:p>
      </dgm:t>
    </dgm:pt>
    <dgm:pt modelId="{91F4E8EF-CC11-4ADD-AAF0-AAE486AAC9A1}" type="parTrans" cxnId="{8B74BDFB-0DFD-45CA-A423-ED85502C5308}">
      <dgm:prSet/>
      <dgm:spPr/>
      <dgm:t>
        <a:bodyPr/>
        <a:lstStyle/>
        <a:p>
          <a:endParaRPr lang="en-US"/>
        </a:p>
      </dgm:t>
    </dgm:pt>
    <dgm:pt modelId="{A5A3E361-1F4A-4A53-B241-53DEB6F6876B}" type="sibTrans" cxnId="{8B74BDFB-0DFD-45CA-A423-ED85502C5308}">
      <dgm:prSet/>
      <dgm:spPr/>
      <dgm:t>
        <a:bodyPr/>
        <a:lstStyle/>
        <a:p>
          <a:endParaRPr lang="en-US"/>
        </a:p>
      </dgm:t>
    </dgm:pt>
    <dgm:pt modelId="{85C1FA40-EE2B-4B94-BBEF-AA61C7CE48DB}">
      <dgm:prSet custT="1"/>
      <dgm:spPr/>
      <dgm:t>
        <a:bodyPr lIns="0" tIns="0" rIns="0" bIns="0" anchor="t" anchorCtr="0"/>
        <a:lstStyle/>
        <a:p>
          <a:pPr marL="91440" indent="-91440">
            <a:lnSpc>
              <a:spcPct val="100000"/>
            </a:lnSpc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600" b="1" dirty="0"/>
            <a:t>Follow-up to ensure findings are resolved</a:t>
          </a:r>
        </a:p>
      </dgm:t>
    </dgm:pt>
    <dgm:pt modelId="{B20316CB-17CF-41D5-95A9-3F7B395D87C9}" type="parTrans" cxnId="{44B01736-4590-4D60-9B73-31F1C877134B}">
      <dgm:prSet/>
      <dgm:spPr/>
      <dgm:t>
        <a:bodyPr/>
        <a:lstStyle/>
        <a:p>
          <a:endParaRPr lang="en-US"/>
        </a:p>
      </dgm:t>
    </dgm:pt>
    <dgm:pt modelId="{0121B254-F4E8-4712-9133-83B8DF997B8F}" type="sibTrans" cxnId="{44B01736-4590-4D60-9B73-31F1C877134B}">
      <dgm:prSet/>
      <dgm:spPr/>
      <dgm:t>
        <a:bodyPr/>
        <a:lstStyle/>
        <a:p>
          <a:endParaRPr lang="en-US"/>
        </a:p>
      </dgm:t>
    </dgm:pt>
    <dgm:pt modelId="{3687AAED-7F72-4930-B73A-B602291FB8B4}">
      <dgm:prSet custT="1"/>
      <dgm:spPr/>
      <dgm:t>
        <a:bodyPr lIns="0" tIns="0" rIns="0" bIns="0" anchor="t" anchorCtr="0"/>
        <a:lstStyle/>
        <a:p>
          <a:pPr marL="91440" indent="-91440">
            <a:lnSpc>
              <a:spcPct val="100000"/>
            </a:lnSpc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600" b="1" dirty="0"/>
            <a:t>Retain all relevant documents &amp; correspondence from monitoring</a:t>
          </a:r>
        </a:p>
      </dgm:t>
    </dgm:pt>
    <dgm:pt modelId="{D4AF0AD8-5F78-48D8-88A2-8BC3571BD7E6}" type="parTrans" cxnId="{71762802-142D-4121-A76A-A896A98075C4}">
      <dgm:prSet/>
      <dgm:spPr/>
      <dgm:t>
        <a:bodyPr/>
        <a:lstStyle/>
        <a:p>
          <a:endParaRPr lang="en-US"/>
        </a:p>
      </dgm:t>
    </dgm:pt>
    <dgm:pt modelId="{62458BE8-7252-42C6-A566-F8EC10E518BB}" type="sibTrans" cxnId="{71762802-142D-4121-A76A-A896A98075C4}">
      <dgm:prSet/>
      <dgm:spPr/>
      <dgm:t>
        <a:bodyPr/>
        <a:lstStyle/>
        <a:p>
          <a:endParaRPr lang="en-US"/>
        </a:p>
      </dgm:t>
    </dgm:pt>
    <dgm:pt modelId="{1B5D5704-B4EB-439D-8177-6CFEE0D3781C}">
      <dgm:prSet custT="1"/>
      <dgm:spPr/>
      <dgm:t>
        <a:bodyPr lIns="0" tIns="0" rIns="0" bIns="0" anchor="t" anchorCtr="0"/>
        <a:lstStyle/>
        <a:p>
          <a:pPr marL="91440" indent="-91440">
            <a:lnSpc>
              <a:spcPct val="100000"/>
            </a:lnSpc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600" b="1" dirty="0"/>
            <a:t>Schedule follow-up if needed</a:t>
          </a:r>
        </a:p>
      </dgm:t>
    </dgm:pt>
    <dgm:pt modelId="{00D2D35A-2B0B-4AB9-81F3-B8362ABABCF5}" type="parTrans" cxnId="{95B1FC22-D76D-4F30-899B-E12D997DBB8B}">
      <dgm:prSet/>
      <dgm:spPr/>
      <dgm:t>
        <a:bodyPr/>
        <a:lstStyle/>
        <a:p>
          <a:endParaRPr lang="en-US"/>
        </a:p>
      </dgm:t>
    </dgm:pt>
    <dgm:pt modelId="{F57AD3D0-C4AE-4CEC-851E-1FBCDDA4EB11}" type="sibTrans" cxnId="{95B1FC22-D76D-4F30-899B-E12D997DBB8B}">
      <dgm:prSet/>
      <dgm:spPr/>
      <dgm:t>
        <a:bodyPr/>
        <a:lstStyle/>
        <a:p>
          <a:endParaRPr lang="en-US"/>
        </a:p>
      </dgm:t>
    </dgm:pt>
    <dgm:pt modelId="{B7DFDECA-BC36-4949-A744-34740EA7A40B}" type="pres">
      <dgm:prSet presAssocID="{344BC4C9-2B9C-4772-BF86-9BACD83E9620}" presName="Name0" presStyleCnt="0">
        <dgm:presLayoutVars>
          <dgm:dir/>
          <dgm:animLvl val="lvl"/>
          <dgm:resizeHandles val="exact"/>
        </dgm:presLayoutVars>
      </dgm:prSet>
      <dgm:spPr/>
    </dgm:pt>
    <dgm:pt modelId="{F7DAC667-8508-4EDD-AAB2-A591049F39B7}" type="pres">
      <dgm:prSet presAssocID="{5CBCE69C-35A1-41D0-AB48-C4DEBBFB2870}" presName="composite" presStyleCnt="0"/>
      <dgm:spPr/>
    </dgm:pt>
    <dgm:pt modelId="{9376AD3D-D189-4339-B291-81DA308FB64A}" type="pres">
      <dgm:prSet presAssocID="{5CBCE69C-35A1-41D0-AB48-C4DEBBFB2870}" presName="parTx" presStyleLbl="node1" presStyleIdx="0" presStyleCnt="3" custLinFactY="-116459" custLinFactNeighborX="-3908" custLinFactNeighborY="-200000">
        <dgm:presLayoutVars>
          <dgm:chMax val="0"/>
          <dgm:chPref val="0"/>
          <dgm:bulletEnabled val="1"/>
        </dgm:presLayoutVars>
      </dgm:prSet>
      <dgm:spPr/>
    </dgm:pt>
    <dgm:pt modelId="{D404289D-61FC-47F2-B80A-A005FBEB984B}" type="pres">
      <dgm:prSet presAssocID="{5CBCE69C-35A1-41D0-AB48-C4DEBBFB2870}" presName="desTx" presStyleLbl="revTx" presStyleIdx="0" presStyleCnt="3" custScaleX="120618" custScaleY="92482" custLinFactNeighborX="3870" custLinFactNeighborY="-32881">
        <dgm:presLayoutVars>
          <dgm:bulletEnabled val="1"/>
        </dgm:presLayoutVars>
      </dgm:prSet>
      <dgm:spPr/>
    </dgm:pt>
    <dgm:pt modelId="{1C2BB340-B0B6-46F7-BF62-E96EDD6880FB}" type="pres">
      <dgm:prSet presAssocID="{06727B62-DA7A-42C1-9855-CE66AAC5E99A}" presName="space" presStyleCnt="0"/>
      <dgm:spPr/>
    </dgm:pt>
    <dgm:pt modelId="{1F776FFA-95C4-4610-A9D3-9641484079A0}" type="pres">
      <dgm:prSet presAssocID="{7BEC57AB-1FC0-437C-B857-6C84C015E39F}" presName="composite" presStyleCnt="0"/>
      <dgm:spPr/>
    </dgm:pt>
    <dgm:pt modelId="{085B2746-FCD2-4C15-B48B-26547FDB3C75}" type="pres">
      <dgm:prSet presAssocID="{7BEC57AB-1FC0-437C-B857-6C84C015E39F}" presName="parTx" presStyleLbl="node1" presStyleIdx="1" presStyleCnt="3" custLinFactY="-64490" custLinFactNeighborX="-2483" custLinFactNeighborY="-100000">
        <dgm:presLayoutVars>
          <dgm:chMax val="0"/>
          <dgm:chPref val="0"/>
          <dgm:bulletEnabled val="1"/>
        </dgm:presLayoutVars>
      </dgm:prSet>
      <dgm:spPr/>
    </dgm:pt>
    <dgm:pt modelId="{54653B26-1A27-4F27-9FCB-785B6E56A618}" type="pres">
      <dgm:prSet presAssocID="{7BEC57AB-1FC0-437C-B857-6C84C015E39F}" presName="desTx" presStyleLbl="revTx" presStyleIdx="1" presStyleCnt="3" custScaleX="123965" custScaleY="126829" custLinFactNeighborX="8110" custLinFactNeighborY="8273">
        <dgm:presLayoutVars>
          <dgm:bulletEnabled val="1"/>
        </dgm:presLayoutVars>
      </dgm:prSet>
      <dgm:spPr/>
    </dgm:pt>
    <dgm:pt modelId="{7A5BD290-0672-4F5E-B2A6-E50EA2F442E0}" type="pres">
      <dgm:prSet presAssocID="{9F54709A-7581-46C9-BCB1-9056F2894294}" presName="space" presStyleCnt="0"/>
      <dgm:spPr/>
    </dgm:pt>
    <dgm:pt modelId="{544C8FED-406E-4979-9A2B-22A67438E412}" type="pres">
      <dgm:prSet presAssocID="{0773795D-64FC-48D4-9C1A-41B1EE08A982}" presName="composite" presStyleCnt="0"/>
      <dgm:spPr/>
    </dgm:pt>
    <dgm:pt modelId="{4DD7D95F-CF02-4983-A607-440F27F42837}" type="pres">
      <dgm:prSet presAssocID="{0773795D-64FC-48D4-9C1A-41B1EE08A982}" presName="parTx" presStyleLbl="node1" presStyleIdx="2" presStyleCnt="3" custLinFactY="-100000" custLinFactNeighborX="-2263" custLinFactNeighborY="-123995">
        <dgm:presLayoutVars>
          <dgm:chMax val="0"/>
          <dgm:chPref val="0"/>
          <dgm:bulletEnabled val="1"/>
        </dgm:presLayoutVars>
      </dgm:prSet>
      <dgm:spPr/>
    </dgm:pt>
    <dgm:pt modelId="{BC73CD77-4F9A-4EBF-9C82-D93C89C0D5E1}" type="pres">
      <dgm:prSet presAssocID="{0773795D-64FC-48D4-9C1A-41B1EE08A982}" presName="desTx" presStyleLbl="revTx" presStyleIdx="2" presStyleCnt="3" custScaleX="127022" custLinFactNeighborX="11764" custLinFactNeighborY="-10903">
        <dgm:presLayoutVars>
          <dgm:bulletEnabled val="1"/>
        </dgm:presLayoutVars>
      </dgm:prSet>
      <dgm:spPr/>
    </dgm:pt>
  </dgm:ptLst>
  <dgm:cxnLst>
    <dgm:cxn modelId="{71762802-142D-4121-A76A-A896A98075C4}" srcId="{0773795D-64FC-48D4-9C1A-41B1EE08A982}" destId="{3687AAED-7F72-4930-B73A-B602291FB8B4}" srcOrd="2" destOrd="0" parTransId="{D4AF0AD8-5F78-48D8-88A2-8BC3571BD7E6}" sibTransId="{62458BE8-7252-42C6-A566-F8EC10E518BB}"/>
    <dgm:cxn modelId="{45DA5B08-8B39-49A9-9925-CB4AF5FB398F}" srcId="{344BC4C9-2B9C-4772-BF86-9BACD83E9620}" destId="{5CBCE69C-35A1-41D0-AB48-C4DEBBFB2870}" srcOrd="0" destOrd="0" parTransId="{94BF7518-6CE5-40A0-8A9E-00D42B7D1826}" sibTransId="{06727B62-DA7A-42C1-9855-CE66AAC5E99A}"/>
    <dgm:cxn modelId="{B277DE13-94F2-4BD7-81EB-6B9598162DD0}" type="presOf" srcId="{DB6B0398-8D7C-422F-943B-4320E31AF098}" destId="{54653B26-1A27-4F27-9FCB-785B6E56A618}" srcOrd="0" destOrd="5" presId="urn:microsoft.com/office/officeart/2005/8/layout/chevron1"/>
    <dgm:cxn modelId="{5D378E14-0389-4F12-95BD-6F9B4A5C8A60}" srcId="{3C84D6A8-DFE5-4ACE-9524-FB9D1933408C}" destId="{49A4DBDB-E5D2-4AAB-AB36-8F9BAA382851}" srcOrd="0" destOrd="0" parTransId="{61485E30-FA6A-4841-B872-2BFF2AB6A5FF}" sibTransId="{41F014B2-679C-4F4B-A824-B40F5CBC9507}"/>
    <dgm:cxn modelId="{60AFF618-11E4-475C-8043-1C59A8FAC0F9}" type="presOf" srcId="{344BC4C9-2B9C-4772-BF86-9BACD83E9620}" destId="{B7DFDECA-BC36-4949-A744-34740EA7A40B}" srcOrd="0" destOrd="0" presId="urn:microsoft.com/office/officeart/2005/8/layout/chevron1"/>
    <dgm:cxn modelId="{925D771A-9D69-4EF7-A736-74E945BAE802}" srcId="{7BEC57AB-1FC0-437C-B857-6C84C015E39F}" destId="{3C84D6A8-DFE5-4ACE-9524-FB9D1933408C}" srcOrd="0" destOrd="0" parTransId="{051F9D7B-66F2-49E3-8D1B-1C08BE19ABF4}" sibTransId="{763221CC-69F5-40C0-B54A-E7490B09463D}"/>
    <dgm:cxn modelId="{31623521-1D6F-48A9-95F6-09A03BB11690}" type="presOf" srcId="{3687AAED-7F72-4930-B73A-B602291FB8B4}" destId="{BC73CD77-4F9A-4EBF-9C82-D93C89C0D5E1}" srcOrd="0" destOrd="2" presId="urn:microsoft.com/office/officeart/2005/8/layout/chevron1"/>
    <dgm:cxn modelId="{95B1FC22-D76D-4F30-899B-E12D997DBB8B}" srcId="{0773795D-64FC-48D4-9C1A-41B1EE08A982}" destId="{1B5D5704-B4EB-439D-8177-6CFEE0D3781C}" srcOrd="3" destOrd="0" parTransId="{00D2D35A-2B0B-4AB9-81F3-B8362ABABCF5}" sibTransId="{F57AD3D0-C4AE-4CEC-851E-1FBCDDA4EB11}"/>
    <dgm:cxn modelId="{2B6B3329-BF9F-4BC0-BF8B-9F4BC30A49F5}" srcId="{5CBCE69C-35A1-41D0-AB48-C4DEBBFB2870}" destId="{4C3280B7-DFB1-4EE9-A854-063B2F3EE9F5}" srcOrd="4" destOrd="0" parTransId="{EAD52344-AE0A-4F48-B384-13FF37D41060}" sibTransId="{49D06F4A-83DE-4672-B6EB-7479F0C77055}"/>
    <dgm:cxn modelId="{3BDF8631-8ABE-4C12-8405-EE4437788DB4}" type="presOf" srcId="{0F29B0EA-1FAF-435A-BFC7-81BFA519F2BD}" destId="{54653B26-1A27-4F27-9FCB-785B6E56A618}" srcOrd="0" destOrd="2" presId="urn:microsoft.com/office/officeart/2005/8/layout/chevron1"/>
    <dgm:cxn modelId="{44B01736-4590-4D60-9B73-31F1C877134B}" srcId="{0773795D-64FC-48D4-9C1A-41B1EE08A982}" destId="{85C1FA40-EE2B-4B94-BBEF-AA61C7CE48DB}" srcOrd="1" destOrd="0" parTransId="{B20316CB-17CF-41D5-95A9-3F7B395D87C9}" sibTransId="{0121B254-F4E8-4712-9133-83B8DF997B8F}"/>
    <dgm:cxn modelId="{8E11F537-F429-4480-BD93-A146E9790C4A}" type="presOf" srcId="{5CBCE69C-35A1-41D0-AB48-C4DEBBFB2870}" destId="{9376AD3D-D189-4339-B291-81DA308FB64A}" srcOrd="0" destOrd="0" presId="urn:microsoft.com/office/officeart/2005/8/layout/chevron1"/>
    <dgm:cxn modelId="{03BB165C-F34F-49F0-88BF-6DD60DB9AE9A}" type="presOf" srcId="{6F6141F5-47EF-484F-AE50-0B24165BCBAF}" destId="{D404289D-61FC-47F2-B80A-A005FBEB984B}" srcOrd="0" destOrd="2" presId="urn:microsoft.com/office/officeart/2005/8/layout/chevron1"/>
    <dgm:cxn modelId="{5C39045D-7785-495E-BD44-848963DD04B4}" srcId="{3C84D6A8-DFE5-4ACE-9524-FB9D1933408C}" destId="{0F29B0EA-1FAF-435A-BFC7-81BFA519F2BD}" srcOrd="1" destOrd="0" parTransId="{6F78E3AA-DBDF-43C2-9529-2B77EA699E6E}" sibTransId="{40409A4E-40DE-4309-96EE-26B3B989D488}"/>
    <dgm:cxn modelId="{C8ABA65F-2A8E-4B2E-8F75-893431177119}" type="presOf" srcId="{08927866-51C7-442B-B471-E4A6899FF186}" destId="{54653B26-1A27-4F27-9FCB-785B6E56A618}" srcOrd="0" destOrd="4" presId="urn:microsoft.com/office/officeart/2005/8/layout/chevron1"/>
    <dgm:cxn modelId="{A0DA9868-7714-4B97-90CE-0FF5AE80C4F8}" srcId="{5CBCE69C-35A1-41D0-AB48-C4DEBBFB2870}" destId="{9708D43C-D25C-4224-BA38-3EE809DC88E8}" srcOrd="0" destOrd="0" parTransId="{A257143E-5769-429F-A1C9-4C4B2D2BE850}" sibTransId="{C528C365-63D7-4014-B06C-DB59301F9782}"/>
    <dgm:cxn modelId="{C06BE877-9381-4B41-BBB8-2561738B77C8}" srcId="{5CBCE69C-35A1-41D0-AB48-C4DEBBFB2870}" destId="{3473BA66-43CE-46AC-89D4-66F2CCCA1071}" srcOrd="1" destOrd="0" parTransId="{819005E7-115D-4046-89D6-C8B566D15C78}" sibTransId="{EFC75AE7-1F31-4E91-8E61-B1510B6C1C5B}"/>
    <dgm:cxn modelId="{11B72E7F-9CB8-4F2D-9E7E-CA73205F79FB}" srcId="{5CBCE69C-35A1-41D0-AB48-C4DEBBFB2870}" destId="{14E8A7CC-F2D7-4AB1-9096-309FD48D3799}" srcOrd="3" destOrd="0" parTransId="{44C3BB92-E489-4310-8518-1576C1F3C15C}" sibTransId="{8FF34EC6-D265-4C67-ADD7-7060D1AA3D09}"/>
    <dgm:cxn modelId="{F5B9BA87-1C5A-4FF3-B214-C45F28B46C74}" srcId="{3C84D6A8-DFE5-4ACE-9524-FB9D1933408C}" destId="{FD01F5F7-F273-4119-964F-22091AD4D94F}" srcOrd="2" destOrd="0" parTransId="{D60FF8E5-CD4B-41E4-B9AD-4BE3E88126EC}" sibTransId="{6FA0C808-F295-43B4-945E-57BA09417F2B}"/>
    <dgm:cxn modelId="{B2BADA90-34AA-4407-9A11-E0ED4791BDD1}" srcId="{344BC4C9-2B9C-4772-BF86-9BACD83E9620}" destId="{7BEC57AB-1FC0-437C-B857-6C84C015E39F}" srcOrd="1" destOrd="0" parTransId="{A884011C-114A-453A-A92A-40C172DDB884}" sibTransId="{9F54709A-7581-46C9-BCB1-9056F2894294}"/>
    <dgm:cxn modelId="{30630993-D000-4155-BA54-5B1F3C68AD03}" type="presOf" srcId="{3473BA66-43CE-46AC-89D4-66F2CCCA1071}" destId="{D404289D-61FC-47F2-B80A-A005FBEB984B}" srcOrd="0" destOrd="1" presId="urn:microsoft.com/office/officeart/2005/8/layout/chevron1"/>
    <dgm:cxn modelId="{8ABEAC95-B3F5-4F34-B0B6-56FC6A6C499F}" type="presOf" srcId="{FD01F5F7-F273-4119-964F-22091AD4D94F}" destId="{54653B26-1A27-4F27-9FCB-785B6E56A618}" srcOrd="0" destOrd="3" presId="urn:microsoft.com/office/officeart/2005/8/layout/chevron1"/>
    <dgm:cxn modelId="{912FDF9F-2ED1-40D2-9FD1-957457CA9C6A}" type="presOf" srcId="{85C1FA40-EE2B-4B94-BBEF-AA61C7CE48DB}" destId="{BC73CD77-4F9A-4EBF-9C82-D93C89C0D5E1}" srcOrd="0" destOrd="1" presId="urn:microsoft.com/office/officeart/2005/8/layout/chevron1"/>
    <dgm:cxn modelId="{FA08A4B1-DBA0-46DD-8270-4B9683059E78}" type="presOf" srcId="{3C84D6A8-DFE5-4ACE-9524-FB9D1933408C}" destId="{54653B26-1A27-4F27-9FCB-785B6E56A618}" srcOrd="0" destOrd="0" presId="urn:microsoft.com/office/officeart/2005/8/layout/chevron1"/>
    <dgm:cxn modelId="{A07AC6B1-E4DC-400D-8AC9-EB4D4F8DC743}" type="presOf" srcId="{4C3280B7-DFB1-4EE9-A854-063B2F3EE9F5}" destId="{D404289D-61FC-47F2-B80A-A005FBEB984B}" srcOrd="0" destOrd="4" presId="urn:microsoft.com/office/officeart/2005/8/layout/chevron1"/>
    <dgm:cxn modelId="{0B0F69B3-5C2D-4F2E-A5BF-BF1DC41CC8A4}" type="presOf" srcId="{3684BD3A-A35B-4CAE-96BE-7DB9C6E3F3FD}" destId="{54653B26-1A27-4F27-9FCB-785B6E56A618}" srcOrd="0" destOrd="6" presId="urn:microsoft.com/office/officeart/2005/8/layout/chevron1"/>
    <dgm:cxn modelId="{E645BBB3-3192-4FEE-AAAB-7CC4BCB1C912}" type="presOf" srcId="{1B5D5704-B4EB-439D-8177-6CFEE0D3781C}" destId="{BC73CD77-4F9A-4EBF-9C82-D93C89C0D5E1}" srcOrd="0" destOrd="3" presId="urn:microsoft.com/office/officeart/2005/8/layout/chevron1"/>
    <dgm:cxn modelId="{41869AC2-B44C-41B5-BB83-2969D8E955E5}" type="presOf" srcId="{0773795D-64FC-48D4-9C1A-41B1EE08A982}" destId="{4DD7D95F-CF02-4983-A607-440F27F42837}" srcOrd="0" destOrd="0" presId="urn:microsoft.com/office/officeart/2005/8/layout/chevron1"/>
    <dgm:cxn modelId="{DBB949CF-3787-454B-B865-4C39047AFA8F}" srcId="{344BC4C9-2B9C-4772-BF86-9BACD83E9620}" destId="{0773795D-64FC-48D4-9C1A-41B1EE08A982}" srcOrd="2" destOrd="0" parTransId="{95B7F2A4-4749-45D5-9905-EB81F15B4F36}" sibTransId="{2F052185-F643-406F-A31E-561BD26A367E}"/>
    <dgm:cxn modelId="{F14402D8-3030-4396-A4D5-B73C4C4112DF}" type="presOf" srcId="{14E8A7CC-F2D7-4AB1-9096-309FD48D3799}" destId="{D404289D-61FC-47F2-B80A-A005FBEB984B}" srcOrd="0" destOrd="3" presId="urn:microsoft.com/office/officeart/2005/8/layout/chevron1"/>
    <dgm:cxn modelId="{2DABF8DB-95CC-4EF0-A5FB-FB72DA02F21E}" type="presOf" srcId="{49A4DBDB-E5D2-4AAB-AB36-8F9BAA382851}" destId="{54653B26-1A27-4F27-9FCB-785B6E56A618}" srcOrd="0" destOrd="1" presId="urn:microsoft.com/office/officeart/2005/8/layout/chevron1"/>
    <dgm:cxn modelId="{10F1A5DF-1A90-46EC-B902-340AC834EA43}" srcId="{5CBCE69C-35A1-41D0-AB48-C4DEBBFB2870}" destId="{6F6141F5-47EF-484F-AE50-0B24165BCBAF}" srcOrd="2" destOrd="0" parTransId="{E96C4810-6D5D-4D6D-9A71-660F5B265CCC}" sibTransId="{8792A0DE-B9C3-4692-8C1E-C2599D222CAD}"/>
    <dgm:cxn modelId="{D6692FE2-3D5E-4548-95D0-5FA049FB1EF6}" srcId="{7BEC57AB-1FC0-437C-B857-6C84C015E39F}" destId="{DB6B0398-8D7C-422F-943B-4320E31AF098}" srcOrd="2" destOrd="0" parTransId="{FFC48F31-BEF2-4533-A769-D7FC0BBE5975}" sibTransId="{B2FE1615-A47A-493B-9BDC-A67C651E0F09}"/>
    <dgm:cxn modelId="{B102B7E9-9179-45DD-9CCB-2683628248A2}" srcId="{7BEC57AB-1FC0-437C-B857-6C84C015E39F}" destId="{08927866-51C7-442B-B471-E4A6899FF186}" srcOrd="1" destOrd="0" parTransId="{5B474614-436D-4282-BEC4-BAA9E003A0ED}" sibTransId="{20E2FCDB-4C24-4766-AFEC-E0C18452A08D}"/>
    <dgm:cxn modelId="{88B5ACEA-C311-40FA-9EB0-E1730C71B443}" type="presOf" srcId="{9708D43C-D25C-4224-BA38-3EE809DC88E8}" destId="{D404289D-61FC-47F2-B80A-A005FBEB984B}" srcOrd="0" destOrd="0" presId="urn:microsoft.com/office/officeart/2005/8/layout/chevron1"/>
    <dgm:cxn modelId="{4064A9F3-AC7A-4CAD-AD55-F1E14EEEEB64}" type="presOf" srcId="{0C6411DE-A0B3-42BB-8942-DB1F24D7D4C9}" destId="{BC73CD77-4F9A-4EBF-9C82-D93C89C0D5E1}" srcOrd="0" destOrd="0" presId="urn:microsoft.com/office/officeart/2005/8/layout/chevron1"/>
    <dgm:cxn modelId="{CD82E9F8-C2C8-45A8-B84B-3C5D427009D6}" srcId="{7BEC57AB-1FC0-437C-B857-6C84C015E39F}" destId="{3684BD3A-A35B-4CAE-96BE-7DB9C6E3F3FD}" srcOrd="3" destOrd="0" parTransId="{6494C27A-1413-4820-9027-FEF4585CFF50}" sibTransId="{F8775027-8B18-41A3-921A-4F2EC4B0CE12}"/>
    <dgm:cxn modelId="{AD9CA4FB-4130-4060-9FDE-9F2D0FA8BD9B}" type="presOf" srcId="{7BEC57AB-1FC0-437C-B857-6C84C015E39F}" destId="{085B2746-FCD2-4C15-B48B-26547FDB3C75}" srcOrd="0" destOrd="0" presId="urn:microsoft.com/office/officeart/2005/8/layout/chevron1"/>
    <dgm:cxn modelId="{8B74BDFB-0DFD-45CA-A423-ED85502C5308}" srcId="{0773795D-64FC-48D4-9C1A-41B1EE08A982}" destId="{0C6411DE-A0B3-42BB-8942-DB1F24D7D4C9}" srcOrd="0" destOrd="0" parTransId="{91F4E8EF-CC11-4ADD-AAF0-AAE486AAC9A1}" sibTransId="{A5A3E361-1F4A-4A53-B241-53DEB6F6876B}"/>
    <dgm:cxn modelId="{9EC2AC6C-6388-4800-BC4B-326D34B1762A}" type="presParOf" srcId="{B7DFDECA-BC36-4949-A744-34740EA7A40B}" destId="{F7DAC667-8508-4EDD-AAB2-A591049F39B7}" srcOrd="0" destOrd="0" presId="urn:microsoft.com/office/officeart/2005/8/layout/chevron1"/>
    <dgm:cxn modelId="{4404EFE7-15A6-4710-BE3D-FC7A00E2BFE7}" type="presParOf" srcId="{F7DAC667-8508-4EDD-AAB2-A591049F39B7}" destId="{9376AD3D-D189-4339-B291-81DA308FB64A}" srcOrd="0" destOrd="0" presId="urn:microsoft.com/office/officeart/2005/8/layout/chevron1"/>
    <dgm:cxn modelId="{A6F39B07-47CE-4231-9C4B-03B4466CDAC6}" type="presParOf" srcId="{F7DAC667-8508-4EDD-AAB2-A591049F39B7}" destId="{D404289D-61FC-47F2-B80A-A005FBEB984B}" srcOrd="1" destOrd="0" presId="urn:microsoft.com/office/officeart/2005/8/layout/chevron1"/>
    <dgm:cxn modelId="{18656F70-5C86-415F-AD53-A358365EFBBD}" type="presParOf" srcId="{B7DFDECA-BC36-4949-A744-34740EA7A40B}" destId="{1C2BB340-B0B6-46F7-BF62-E96EDD6880FB}" srcOrd="1" destOrd="0" presId="urn:microsoft.com/office/officeart/2005/8/layout/chevron1"/>
    <dgm:cxn modelId="{55CC9875-FF08-4C5C-A071-EE261B7C17D0}" type="presParOf" srcId="{B7DFDECA-BC36-4949-A744-34740EA7A40B}" destId="{1F776FFA-95C4-4610-A9D3-9641484079A0}" srcOrd="2" destOrd="0" presId="urn:microsoft.com/office/officeart/2005/8/layout/chevron1"/>
    <dgm:cxn modelId="{5C19B9D1-A7A5-4C89-8B4A-E684EFD3BE0F}" type="presParOf" srcId="{1F776FFA-95C4-4610-A9D3-9641484079A0}" destId="{085B2746-FCD2-4C15-B48B-26547FDB3C75}" srcOrd="0" destOrd="0" presId="urn:microsoft.com/office/officeart/2005/8/layout/chevron1"/>
    <dgm:cxn modelId="{4EDC9F92-5E05-434B-8FE5-73028739CE83}" type="presParOf" srcId="{1F776FFA-95C4-4610-A9D3-9641484079A0}" destId="{54653B26-1A27-4F27-9FCB-785B6E56A618}" srcOrd="1" destOrd="0" presId="urn:microsoft.com/office/officeart/2005/8/layout/chevron1"/>
    <dgm:cxn modelId="{80CFAC09-E6CE-4962-80E7-4C6F457B247B}" type="presParOf" srcId="{B7DFDECA-BC36-4949-A744-34740EA7A40B}" destId="{7A5BD290-0672-4F5E-B2A6-E50EA2F442E0}" srcOrd="3" destOrd="0" presId="urn:microsoft.com/office/officeart/2005/8/layout/chevron1"/>
    <dgm:cxn modelId="{E5A34E0F-AA0F-4312-979E-9A09D48D0586}" type="presParOf" srcId="{B7DFDECA-BC36-4949-A744-34740EA7A40B}" destId="{544C8FED-406E-4979-9A2B-22A67438E412}" srcOrd="4" destOrd="0" presId="urn:microsoft.com/office/officeart/2005/8/layout/chevron1"/>
    <dgm:cxn modelId="{E95CD8B3-C08C-4990-B17E-77806B901BE5}" type="presParOf" srcId="{544C8FED-406E-4979-9A2B-22A67438E412}" destId="{4DD7D95F-CF02-4983-A607-440F27F42837}" srcOrd="0" destOrd="0" presId="urn:microsoft.com/office/officeart/2005/8/layout/chevron1"/>
    <dgm:cxn modelId="{82CF6859-E085-4197-9582-B3A638FFEBBF}" type="presParOf" srcId="{544C8FED-406E-4979-9A2B-22A67438E412}" destId="{BC73CD77-4F9A-4EBF-9C82-D93C89C0D5E1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B2A52B-E25D-46EE-A056-71328CB89C2B}" type="doc">
      <dgm:prSet loTypeId="urn:microsoft.com/office/officeart/2005/8/layout/matrix2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3FC7F9-7B3E-45C1-BD08-CB0317C066AD}">
      <dgm:prSet/>
      <dgm:spPr/>
      <dgm:t>
        <a:bodyPr lIns="0" tIns="0" rIns="0" bIns="0"/>
        <a:lstStyle/>
        <a:p>
          <a:r>
            <a:rPr lang="en-US" b="1" dirty="0"/>
            <a:t>High-priority need identified, but no agencies apply for funding</a:t>
          </a:r>
        </a:p>
      </dgm:t>
    </dgm:pt>
    <dgm:pt modelId="{3C1DCC77-973E-47AD-A329-EEADE9F07A5D}" type="parTrans" cxnId="{213B8697-A1DB-4991-8A15-BB4F36AEC79E}">
      <dgm:prSet/>
      <dgm:spPr/>
      <dgm:t>
        <a:bodyPr/>
        <a:lstStyle/>
        <a:p>
          <a:endParaRPr lang="en-US"/>
        </a:p>
      </dgm:t>
    </dgm:pt>
    <dgm:pt modelId="{9A0E7589-CC06-4DE3-BF37-862688DF56CF}" type="sibTrans" cxnId="{213B8697-A1DB-4991-8A15-BB4F36AEC79E}">
      <dgm:prSet/>
      <dgm:spPr/>
      <dgm:t>
        <a:bodyPr/>
        <a:lstStyle/>
        <a:p>
          <a:endParaRPr lang="en-US"/>
        </a:p>
      </dgm:t>
    </dgm:pt>
    <dgm:pt modelId="{8C27E83E-2389-4057-82F1-4D4A221E3656}">
      <dgm:prSet/>
      <dgm:spPr/>
      <dgm:t>
        <a:bodyPr lIns="0" tIns="0" rIns="0" bIns="0"/>
        <a:lstStyle/>
        <a:p>
          <a:r>
            <a:rPr lang="en-US" b="1" dirty="0"/>
            <a:t>Multiple applications for a priority area, but none are strong or complete</a:t>
          </a:r>
        </a:p>
      </dgm:t>
    </dgm:pt>
    <dgm:pt modelId="{A762BD78-D887-4551-871B-DB93063BF8F5}" type="parTrans" cxnId="{0F7BB042-5B3E-4ED3-AAF7-5593C8EE5789}">
      <dgm:prSet/>
      <dgm:spPr/>
      <dgm:t>
        <a:bodyPr/>
        <a:lstStyle/>
        <a:p>
          <a:endParaRPr lang="en-US"/>
        </a:p>
      </dgm:t>
    </dgm:pt>
    <dgm:pt modelId="{695D667A-A83E-44CE-AA0A-B9BB0BDE489C}" type="sibTrans" cxnId="{0F7BB042-5B3E-4ED3-AAF7-5593C8EE5789}">
      <dgm:prSet/>
      <dgm:spPr/>
      <dgm:t>
        <a:bodyPr/>
        <a:lstStyle/>
        <a:p>
          <a:endParaRPr lang="en-US"/>
        </a:p>
      </dgm:t>
    </dgm:pt>
    <dgm:pt modelId="{74353565-4C80-45EB-87B2-A83FF0D8E5DD}">
      <dgm:prSet/>
      <dgm:spPr/>
      <dgm:t>
        <a:bodyPr lIns="0" tIns="0" rIns="0" bIns="0"/>
        <a:lstStyle/>
        <a:p>
          <a:r>
            <a:rPr lang="en-US" b="1" dirty="0"/>
            <a:t>Funded agency is not meeting performance expectations</a:t>
          </a:r>
        </a:p>
      </dgm:t>
    </dgm:pt>
    <dgm:pt modelId="{5677C29A-1AC6-4EB3-9E55-F7AB46338212}" type="parTrans" cxnId="{CBA54F4A-60A0-4648-9EF1-B647AAB751C8}">
      <dgm:prSet/>
      <dgm:spPr/>
      <dgm:t>
        <a:bodyPr/>
        <a:lstStyle/>
        <a:p>
          <a:endParaRPr lang="en-US"/>
        </a:p>
      </dgm:t>
    </dgm:pt>
    <dgm:pt modelId="{FA2F9BDA-479C-4C62-80C6-00E559C24552}" type="sibTrans" cxnId="{CBA54F4A-60A0-4648-9EF1-B647AAB751C8}">
      <dgm:prSet/>
      <dgm:spPr/>
      <dgm:t>
        <a:bodyPr/>
        <a:lstStyle/>
        <a:p>
          <a:endParaRPr lang="en-US"/>
        </a:p>
      </dgm:t>
    </dgm:pt>
    <dgm:pt modelId="{BAAF399F-D4F5-4590-A158-51C90837D810}">
      <dgm:prSet/>
      <dgm:spPr/>
      <dgm:t>
        <a:bodyPr lIns="0" tIns="0" rIns="0" bIns="0"/>
        <a:lstStyle/>
        <a:p>
          <a:r>
            <a:rPr lang="en-US" b="1" dirty="0"/>
            <a:t>Funded agency is not spending funds as proposed</a:t>
          </a:r>
        </a:p>
      </dgm:t>
    </dgm:pt>
    <dgm:pt modelId="{DF3B1CD9-D64B-4FD7-898C-92CFC83DBD4E}" type="parTrans" cxnId="{0B64E51F-470B-4881-8B01-AA01EDC004EF}">
      <dgm:prSet/>
      <dgm:spPr/>
      <dgm:t>
        <a:bodyPr/>
        <a:lstStyle/>
        <a:p>
          <a:endParaRPr lang="en-US"/>
        </a:p>
      </dgm:t>
    </dgm:pt>
    <dgm:pt modelId="{4C7F2638-786F-4090-B382-C7C9233E517A}" type="sibTrans" cxnId="{0B64E51F-470B-4881-8B01-AA01EDC004EF}">
      <dgm:prSet/>
      <dgm:spPr/>
      <dgm:t>
        <a:bodyPr/>
        <a:lstStyle/>
        <a:p>
          <a:endParaRPr lang="en-US"/>
        </a:p>
      </dgm:t>
    </dgm:pt>
    <dgm:pt modelId="{8BD4CAEE-6ED6-4E9B-B8DD-8E03FE9E31C9}" type="pres">
      <dgm:prSet presAssocID="{7BB2A52B-E25D-46EE-A056-71328CB89C2B}" presName="matrix" presStyleCnt="0">
        <dgm:presLayoutVars>
          <dgm:chMax val="1"/>
          <dgm:dir/>
          <dgm:resizeHandles val="exact"/>
        </dgm:presLayoutVars>
      </dgm:prSet>
      <dgm:spPr/>
    </dgm:pt>
    <dgm:pt modelId="{76152AAC-6E09-41FF-8ADB-B1074D97B0F1}" type="pres">
      <dgm:prSet presAssocID="{7BB2A52B-E25D-46EE-A056-71328CB89C2B}" presName="axisShape" presStyleLbl="bgShp" presStyleIdx="0" presStyleCnt="1" custScaleX="131442"/>
      <dgm:spPr>
        <a:solidFill>
          <a:schemeClr val="accent2">
            <a:lumMod val="20000"/>
            <a:lumOff val="80000"/>
          </a:schemeClr>
        </a:solidFill>
        <a:ln w="25400">
          <a:solidFill>
            <a:schemeClr val="accent2">
              <a:lumMod val="40000"/>
              <a:lumOff val="60000"/>
            </a:schemeClr>
          </a:solidFill>
          <a:round/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</dgm:spPr>
    </dgm:pt>
    <dgm:pt modelId="{3D9C2401-21C8-499C-9A0B-3B9B07FEB4CE}" type="pres">
      <dgm:prSet presAssocID="{7BB2A52B-E25D-46EE-A056-71328CB89C2B}" presName="rect1" presStyleLbl="node1" presStyleIdx="0" presStyleCnt="4" custScaleX="131339" custScaleY="105071" custLinFactNeighborX="-22554" custLinFactNeighborY="-2997">
        <dgm:presLayoutVars>
          <dgm:chMax val="0"/>
          <dgm:chPref val="0"/>
          <dgm:bulletEnabled val="1"/>
        </dgm:presLayoutVars>
      </dgm:prSet>
      <dgm:spPr/>
    </dgm:pt>
    <dgm:pt modelId="{BB3F49D4-C27E-47B1-BC2A-239F50162D84}" type="pres">
      <dgm:prSet presAssocID="{7BB2A52B-E25D-46EE-A056-71328CB89C2B}" presName="rect2" presStyleLbl="node1" presStyleIdx="1" presStyleCnt="4" custScaleX="131339" custScaleY="105071" custLinFactNeighborX="24037" custLinFactNeighborY="-4496">
        <dgm:presLayoutVars>
          <dgm:chMax val="0"/>
          <dgm:chPref val="0"/>
          <dgm:bulletEnabled val="1"/>
        </dgm:presLayoutVars>
      </dgm:prSet>
      <dgm:spPr/>
    </dgm:pt>
    <dgm:pt modelId="{4E311B22-20A9-4A35-B56D-05287C73D3C5}" type="pres">
      <dgm:prSet presAssocID="{7BB2A52B-E25D-46EE-A056-71328CB89C2B}" presName="rect3" presStyleLbl="node1" presStyleIdx="2" presStyleCnt="4" custScaleX="131339" custScaleY="105071" custLinFactNeighborX="-22405" custLinFactNeighborY="4012">
        <dgm:presLayoutVars>
          <dgm:chMax val="0"/>
          <dgm:chPref val="0"/>
          <dgm:bulletEnabled val="1"/>
        </dgm:presLayoutVars>
      </dgm:prSet>
      <dgm:spPr/>
    </dgm:pt>
    <dgm:pt modelId="{6B04631A-02D5-4C5D-BE52-5F512F8E3588}" type="pres">
      <dgm:prSet presAssocID="{7BB2A52B-E25D-46EE-A056-71328CB89C2B}" presName="rect4" presStyleLbl="node1" presStyleIdx="3" presStyleCnt="4" custScaleX="131339" custScaleY="105071" custLinFactNeighborX="25659" custLinFactNeighborY="4980">
        <dgm:presLayoutVars>
          <dgm:chMax val="0"/>
          <dgm:chPref val="0"/>
          <dgm:bulletEnabled val="1"/>
        </dgm:presLayoutVars>
      </dgm:prSet>
      <dgm:spPr/>
    </dgm:pt>
  </dgm:ptLst>
  <dgm:cxnLst>
    <dgm:cxn modelId="{9F82EF0E-C1D4-4ACE-9841-E51120CC229F}" type="presOf" srcId="{BAAF399F-D4F5-4590-A158-51C90837D810}" destId="{6B04631A-02D5-4C5D-BE52-5F512F8E3588}" srcOrd="0" destOrd="0" presId="urn:microsoft.com/office/officeart/2005/8/layout/matrix2"/>
    <dgm:cxn modelId="{0B64E51F-470B-4881-8B01-AA01EDC004EF}" srcId="{7BB2A52B-E25D-46EE-A056-71328CB89C2B}" destId="{BAAF399F-D4F5-4590-A158-51C90837D810}" srcOrd="3" destOrd="0" parTransId="{DF3B1CD9-D64B-4FD7-898C-92CFC83DBD4E}" sibTransId="{4C7F2638-786F-4090-B382-C7C9233E517A}"/>
    <dgm:cxn modelId="{B02C0A25-8F67-448C-963C-23B635280ED9}" type="presOf" srcId="{74353565-4C80-45EB-87B2-A83FF0D8E5DD}" destId="{4E311B22-20A9-4A35-B56D-05287C73D3C5}" srcOrd="0" destOrd="0" presId="urn:microsoft.com/office/officeart/2005/8/layout/matrix2"/>
    <dgm:cxn modelId="{88CDCF30-EED8-4F42-BBE3-66C7B0D4EC69}" type="presOf" srcId="{8C27E83E-2389-4057-82F1-4D4A221E3656}" destId="{BB3F49D4-C27E-47B1-BC2A-239F50162D84}" srcOrd="0" destOrd="0" presId="urn:microsoft.com/office/officeart/2005/8/layout/matrix2"/>
    <dgm:cxn modelId="{0F7BB042-5B3E-4ED3-AAF7-5593C8EE5789}" srcId="{7BB2A52B-E25D-46EE-A056-71328CB89C2B}" destId="{8C27E83E-2389-4057-82F1-4D4A221E3656}" srcOrd="1" destOrd="0" parTransId="{A762BD78-D887-4551-871B-DB93063BF8F5}" sibTransId="{695D667A-A83E-44CE-AA0A-B9BB0BDE489C}"/>
    <dgm:cxn modelId="{CBA54F4A-60A0-4648-9EF1-B647AAB751C8}" srcId="{7BB2A52B-E25D-46EE-A056-71328CB89C2B}" destId="{74353565-4C80-45EB-87B2-A83FF0D8E5DD}" srcOrd="2" destOrd="0" parTransId="{5677C29A-1AC6-4EB3-9E55-F7AB46338212}" sibTransId="{FA2F9BDA-479C-4C62-80C6-00E559C24552}"/>
    <dgm:cxn modelId="{D81AFD8D-1793-47BF-8387-A1B50DCF1376}" type="presOf" srcId="{7BB2A52B-E25D-46EE-A056-71328CB89C2B}" destId="{8BD4CAEE-6ED6-4E9B-B8DD-8E03FE9E31C9}" srcOrd="0" destOrd="0" presId="urn:microsoft.com/office/officeart/2005/8/layout/matrix2"/>
    <dgm:cxn modelId="{64F6E794-ED28-40B9-8E2F-0753E2D40C49}" type="presOf" srcId="{D43FC7F9-7B3E-45C1-BD08-CB0317C066AD}" destId="{3D9C2401-21C8-499C-9A0B-3B9B07FEB4CE}" srcOrd="0" destOrd="0" presId="urn:microsoft.com/office/officeart/2005/8/layout/matrix2"/>
    <dgm:cxn modelId="{213B8697-A1DB-4991-8A15-BB4F36AEC79E}" srcId="{7BB2A52B-E25D-46EE-A056-71328CB89C2B}" destId="{D43FC7F9-7B3E-45C1-BD08-CB0317C066AD}" srcOrd="0" destOrd="0" parTransId="{3C1DCC77-973E-47AD-A329-EEADE9F07A5D}" sibTransId="{9A0E7589-CC06-4DE3-BF37-862688DF56CF}"/>
    <dgm:cxn modelId="{9EB83F40-748E-4BF9-84B5-9E03E752A09C}" type="presParOf" srcId="{8BD4CAEE-6ED6-4E9B-B8DD-8E03FE9E31C9}" destId="{76152AAC-6E09-41FF-8ADB-B1074D97B0F1}" srcOrd="0" destOrd="0" presId="urn:microsoft.com/office/officeart/2005/8/layout/matrix2"/>
    <dgm:cxn modelId="{EE49349E-5CBB-4C0B-BFA2-64C19A7C16F7}" type="presParOf" srcId="{8BD4CAEE-6ED6-4E9B-B8DD-8E03FE9E31C9}" destId="{3D9C2401-21C8-499C-9A0B-3B9B07FEB4CE}" srcOrd="1" destOrd="0" presId="urn:microsoft.com/office/officeart/2005/8/layout/matrix2"/>
    <dgm:cxn modelId="{AF88551F-DDB3-4CD5-A7C8-BE767A9E0EB7}" type="presParOf" srcId="{8BD4CAEE-6ED6-4E9B-B8DD-8E03FE9E31C9}" destId="{BB3F49D4-C27E-47B1-BC2A-239F50162D84}" srcOrd="2" destOrd="0" presId="urn:microsoft.com/office/officeart/2005/8/layout/matrix2"/>
    <dgm:cxn modelId="{8CA65FB5-00F1-4971-870E-307017796358}" type="presParOf" srcId="{8BD4CAEE-6ED6-4E9B-B8DD-8E03FE9E31C9}" destId="{4E311B22-20A9-4A35-B56D-05287C73D3C5}" srcOrd="3" destOrd="0" presId="urn:microsoft.com/office/officeart/2005/8/layout/matrix2"/>
    <dgm:cxn modelId="{32E0EA10-21BD-4EC2-8A68-F8B7F69727A4}" type="presParOf" srcId="{8BD4CAEE-6ED6-4E9B-B8DD-8E03FE9E31C9}" destId="{6B04631A-02D5-4C5D-BE52-5F512F8E358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581C5-A64F-4522-8917-DCD7F5D58364}">
      <dsp:nvSpPr>
        <dsp:cNvPr id="0" name=""/>
        <dsp:cNvSpPr/>
      </dsp:nvSpPr>
      <dsp:spPr>
        <a:xfrm>
          <a:off x="-70489" y="-172339"/>
          <a:ext cx="6240780" cy="927166"/>
        </a:xfrm>
        <a:prstGeom prst="roundRect">
          <a:avLst>
            <a:gd name="adj" fmla="val 10000"/>
          </a:avLst>
        </a:prstGeom>
        <a:solidFill>
          <a:srgbClr val="A50021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0" bIns="4572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latin typeface="+mn-lt"/>
              <a:cs typeface="Arial" panose="020B0604020202020204" pitchFamily="34" charset="0"/>
            </a:rPr>
            <a:t>MEET</a:t>
          </a:r>
          <a:endParaRPr lang="en-US" sz="5000" b="1" kern="1200" dirty="0">
            <a:latin typeface="+mn-lt"/>
            <a:cs typeface="Arial" panose="020B0604020202020204" pitchFamily="34" charset="0"/>
          </a:endParaRPr>
        </a:p>
        <a:p>
          <a:pPr marL="457200" lvl="1" indent="-22860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SzPct val="85000"/>
            <a:buFont typeface="Wingdings" panose="05000000000000000000" pitchFamily="2" charset="2"/>
            <a:buChar char="q"/>
          </a:pPr>
          <a:r>
            <a:rPr lang="en-US" sz="1600" kern="1200" dirty="0">
              <a:latin typeface="+mn-lt"/>
            </a:rPr>
            <a:t>With representative(s) of organization </a:t>
          </a:r>
          <a:r>
            <a:rPr lang="en-US" sz="1600" b="1" i="1" kern="1200" dirty="0">
              <a:latin typeface="+mn-lt"/>
            </a:rPr>
            <a:t>PRIOR</a:t>
          </a:r>
          <a:r>
            <a:rPr lang="en-US" sz="1600" kern="1200" dirty="0">
              <a:latin typeface="+mn-lt"/>
            </a:rPr>
            <a:t> them submitting a CDBG Application </a:t>
          </a:r>
        </a:p>
      </dsp:txBody>
      <dsp:txXfrm>
        <a:off x="-43333" y="-145183"/>
        <a:ext cx="4857080" cy="872854"/>
      </dsp:txXfrm>
    </dsp:sp>
    <dsp:sp modelId="{3E60F2ED-C991-4C8A-962B-CBA1EDC5622A}">
      <dsp:nvSpPr>
        <dsp:cNvPr id="0" name=""/>
        <dsp:cNvSpPr/>
      </dsp:nvSpPr>
      <dsp:spPr>
        <a:xfrm>
          <a:off x="481881" y="866036"/>
          <a:ext cx="6240780" cy="927166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0" bIns="4572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DISCUSS</a:t>
          </a:r>
          <a:endParaRPr lang="en-US" sz="49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457200" lvl="1" indent="-22860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SzPct val="85000"/>
            <a:buFont typeface="Wingdings" panose="05000000000000000000" pitchFamily="2" charset="2"/>
            <a:buChar char="q"/>
          </a:pPr>
          <a:r>
            <a:rPr lang="en-US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organization’s services and their potential request for funding</a:t>
          </a:r>
        </a:p>
      </dsp:txBody>
      <dsp:txXfrm>
        <a:off x="509037" y="893192"/>
        <a:ext cx="4881809" cy="872854"/>
      </dsp:txXfrm>
    </dsp:sp>
    <dsp:sp modelId="{D149185C-AE21-4011-BA84-4F4EF4FF5ABB}">
      <dsp:nvSpPr>
        <dsp:cNvPr id="0" name=""/>
        <dsp:cNvSpPr/>
      </dsp:nvSpPr>
      <dsp:spPr>
        <a:xfrm>
          <a:off x="928284" y="1960475"/>
          <a:ext cx="6240780" cy="927166"/>
        </a:xfrm>
        <a:prstGeom prst="roundRect">
          <a:avLst>
            <a:gd name="adj" fmla="val 10000"/>
          </a:avLst>
        </a:prstGeom>
        <a:solidFill>
          <a:srgbClr val="7030A0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0" bIns="4572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2000" b="1" kern="1200" dirty="0">
              <a:latin typeface="+mn-lt"/>
              <a:cs typeface="Arial" panose="020B0604020202020204" pitchFamily="34" charset="0"/>
            </a:rPr>
            <a:t>VISIT</a:t>
          </a:r>
          <a:endParaRPr lang="en-US" sz="1800" b="1" kern="1200" dirty="0">
            <a:latin typeface="+mn-lt"/>
            <a:cs typeface="Arial" panose="020B0604020202020204" pitchFamily="34" charset="0"/>
          </a:endParaRPr>
        </a:p>
        <a:p>
          <a:pPr marL="457200" lvl="1" indent="-22860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SzPct val="85000"/>
            <a:buFont typeface="Wingdings" panose="05000000000000000000" pitchFamily="2" charset="2"/>
            <a:buChar char="q"/>
          </a:pPr>
          <a:r>
            <a:rPr lang="en-US" sz="1600" kern="1200" dirty="0">
              <a:latin typeface="+mn-lt"/>
            </a:rPr>
            <a:t>The organization’s facility to see and experience daily operations </a:t>
          </a:r>
        </a:p>
      </dsp:txBody>
      <dsp:txXfrm>
        <a:off x="955440" y="1987631"/>
        <a:ext cx="4889610" cy="872854"/>
      </dsp:txXfrm>
    </dsp:sp>
    <dsp:sp modelId="{7CAB238E-95A1-4D73-950D-4368E33E0D79}">
      <dsp:nvSpPr>
        <dsp:cNvPr id="0" name=""/>
        <dsp:cNvSpPr/>
      </dsp:nvSpPr>
      <dsp:spPr>
        <a:xfrm>
          <a:off x="1348726" y="2977214"/>
          <a:ext cx="6522738" cy="2444220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0" bIns="4572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latin typeface="+mn-lt"/>
              <a:cs typeface="Arial" panose="020B0604020202020204" pitchFamily="34" charset="0"/>
            </a:rPr>
            <a:t>INFORM</a:t>
          </a:r>
          <a:endParaRPr lang="en-US" sz="2800" b="1" kern="1200" dirty="0">
            <a:latin typeface="+mn-lt"/>
            <a:cs typeface="Arial" panose="020B0604020202020204" pitchFamily="34" charset="0"/>
          </a:endParaRPr>
        </a:p>
        <a:p>
          <a:pPr marL="457200" lvl="1" indent="-22860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SzPct val="85000"/>
            <a:buFont typeface="Wingdings" panose="05000000000000000000" pitchFamily="2" charset="2"/>
            <a:buChar char="q"/>
          </a:pPr>
          <a:r>
            <a:rPr lang="en-US" sz="1600" kern="1200" dirty="0">
              <a:latin typeface="+mn-lt"/>
            </a:rPr>
            <a:t>Representative(s) of the requirements &amp; responsibilities if awarded CDBG Funding</a:t>
          </a:r>
        </a:p>
        <a:p>
          <a:pPr marL="228600" lvl="2" indent="344488" algn="l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Font typeface="Wingdings" panose="05000000000000000000" pitchFamily="2" charset="2"/>
            <a:buChar char="ü"/>
          </a:pPr>
          <a:r>
            <a:rPr lang="en-US" sz="1400" kern="1200" dirty="0">
              <a:latin typeface="+mn-lt"/>
            </a:rPr>
            <a:t>Required Policies</a:t>
          </a:r>
        </a:p>
        <a:p>
          <a:pPr marL="228600" lvl="2" indent="344488" algn="l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Font typeface="Wingdings" panose="05000000000000000000" pitchFamily="2" charset="2"/>
            <a:buChar char="ü"/>
          </a:pPr>
          <a:r>
            <a:rPr lang="en-US" sz="1400" kern="1200" dirty="0">
              <a:latin typeface="+mn-lt"/>
            </a:rPr>
            <a:t>Unique Identification Number</a:t>
          </a:r>
        </a:p>
        <a:p>
          <a:pPr marL="228600" lvl="2" indent="344488" algn="l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Font typeface="Wingdings" panose="05000000000000000000" pitchFamily="2" charset="2"/>
            <a:buChar char="ü"/>
          </a:pPr>
          <a:r>
            <a:rPr lang="en-US" sz="1400" kern="1200" dirty="0">
              <a:latin typeface="+mn-lt"/>
            </a:rPr>
            <a:t>Reporting Requirements</a:t>
          </a:r>
        </a:p>
        <a:p>
          <a:pPr marL="228600" lvl="2" indent="344488" algn="l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Font typeface="Wingdings" panose="05000000000000000000" pitchFamily="2" charset="2"/>
            <a:buChar char="ü"/>
          </a:pPr>
          <a:r>
            <a:rPr lang="en-US" sz="1400" kern="1200" dirty="0">
              <a:latin typeface="+mn-lt"/>
            </a:rPr>
            <a:t>Documentation of Beneficiary Income &amp; Demographics</a:t>
          </a:r>
        </a:p>
        <a:p>
          <a:pPr marL="228600" lvl="2" indent="344488" algn="l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Font typeface="Wingdings" panose="05000000000000000000" pitchFamily="2" charset="2"/>
            <a:buChar char="ü"/>
          </a:pPr>
          <a:r>
            <a:rPr lang="en-US" sz="1400" kern="1200" dirty="0">
              <a:latin typeface="+mn-lt"/>
            </a:rPr>
            <a:t>Documentation Required with Reimbursement Requests </a:t>
          </a:r>
        </a:p>
      </dsp:txBody>
      <dsp:txXfrm>
        <a:off x="1420315" y="3048803"/>
        <a:ext cx="5015957" cy="2301042"/>
      </dsp:txXfrm>
    </dsp:sp>
    <dsp:sp modelId="{0CEF7A30-DEB6-4CCA-A1C7-5F58CD6294C8}">
      <dsp:nvSpPr>
        <dsp:cNvPr id="0" name=""/>
        <dsp:cNvSpPr/>
      </dsp:nvSpPr>
      <dsp:spPr>
        <a:xfrm>
          <a:off x="5900166" y="394335"/>
          <a:ext cx="781992" cy="7819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6076114" y="394335"/>
        <a:ext cx="430096" cy="588449"/>
      </dsp:txXfrm>
    </dsp:sp>
    <dsp:sp modelId="{334616EE-9203-4DC9-BAEF-0BF5D17F4034}">
      <dsp:nvSpPr>
        <dsp:cNvPr id="0" name=""/>
        <dsp:cNvSpPr/>
      </dsp:nvSpPr>
      <dsp:spPr>
        <a:xfrm>
          <a:off x="6451812" y="1488766"/>
          <a:ext cx="781992" cy="7819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6627760" y="1488766"/>
        <a:ext cx="430096" cy="588449"/>
      </dsp:txXfrm>
    </dsp:sp>
    <dsp:sp modelId="{6F8E8ACB-76B3-4E97-9371-87EA00586C23}">
      <dsp:nvSpPr>
        <dsp:cNvPr id="0" name=""/>
        <dsp:cNvSpPr/>
      </dsp:nvSpPr>
      <dsp:spPr>
        <a:xfrm>
          <a:off x="6879742" y="2527598"/>
          <a:ext cx="781992" cy="7819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7055690" y="2527598"/>
        <a:ext cx="430096" cy="588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A89D9-C4D5-4CF0-99F3-2A2DEC68DE34}">
      <dsp:nvSpPr>
        <dsp:cNvPr id="0" name=""/>
        <dsp:cNvSpPr/>
      </dsp:nvSpPr>
      <dsp:spPr>
        <a:xfrm>
          <a:off x="603825" y="1245"/>
          <a:ext cx="2087202" cy="12523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Articles of Incorporation</a:t>
          </a:r>
        </a:p>
      </dsp:txBody>
      <dsp:txXfrm>
        <a:off x="603825" y="1245"/>
        <a:ext cx="2087202" cy="1252321"/>
      </dsp:txXfrm>
    </dsp:sp>
    <dsp:sp modelId="{DACDD974-84DE-49CD-98C5-105341BED4A9}">
      <dsp:nvSpPr>
        <dsp:cNvPr id="0" name=""/>
        <dsp:cNvSpPr/>
      </dsp:nvSpPr>
      <dsp:spPr>
        <a:xfrm>
          <a:off x="2899748" y="1245"/>
          <a:ext cx="2087202" cy="12523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Bylaws</a:t>
          </a:r>
        </a:p>
      </dsp:txBody>
      <dsp:txXfrm>
        <a:off x="2899748" y="1245"/>
        <a:ext cx="2087202" cy="1252321"/>
      </dsp:txXfrm>
    </dsp:sp>
    <dsp:sp modelId="{02AB5043-F529-4B53-B2BE-CF08CD4C405C}">
      <dsp:nvSpPr>
        <dsp:cNvPr id="0" name=""/>
        <dsp:cNvSpPr/>
      </dsp:nvSpPr>
      <dsp:spPr>
        <a:xfrm>
          <a:off x="5195671" y="1245"/>
          <a:ext cx="2087202" cy="125232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Tax Exempt Determination</a:t>
          </a:r>
        </a:p>
      </dsp:txBody>
      <dsp:txXfrm>
        <a:off x="5195671" y="1245"/>
        <a:ext cx="2087202" cy="1252321"/>
      </dsp:txXfrm>
    </dsp:sp>
    <dsp:sp modelId="{43240E76-77A9-49D9-A702-75334A3E3951}">
      <dsp:nvSpPr>
        <dsp:cNvPr id="0" name=""/>
        <dsp:cNvSpPr/>
      </dsp:nvSpPr>
      <dsp:spPr>
        <a:xfrm>
          <a:off x="603825" y="1462287"/>
          <a:ext cx="2087202" cy="125232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Non-Discrimination Policy</a:t>
          </a:r>
        </a:p>
      </dsp:txBody>
      <dsp:txXfrm>
        <a:off x="603825" y="1462287"/>
        <a:ext cx="2087202" cy="1252321"/>
      </dsp:txXfrm>
    </dsp:sp>
    <dsp:sp modelId="{9C172E1C-DA5A-416D-9DD0-C99B88536B88}">
      <dsp:nvSpPr>
        <dsp:cNvPr id="0" name=""/>
        <dsp:cNvSpPr/>
      </dsp:nvSpPr>
      <dsp:spPr>
        <a:xfrm>
          <a:off x="2899748" y="1462287"/>
          <a:ext cx="2087202" cy="125232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Organizational Chart</a:t>
          </a:r>
        </a:p>
      </dsp:txBody>
      <dsp:txXfrm>
        <a:off x="2899748" y="1462287"/>
        <a:ext cx="2087202" cy="1252321"/>
      </dsp:txXfrm>
    </dsp:sp>
    <dsp:sp modelId="{ABE4724B-A205-42C2-A91F-37BB59F3E5D3}">
      <dsp:nvSpPr>
        <dsp:cNvPr id="0" name=""/>
        <dsp:cNvSpPr/>
      </dsp:nvSpPr>
      <dsp:spPr>
        <a:xfrm>
          <a:off x="5195671" y="1462287"/>
          <a:ext cx="2087202" cy="12523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100" b="1" kern="1200"/>
            <a:t>Board of Directors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/>
            <a:t>(with term dates)</a:t>
          </a:r>
        </a:p>
      </dsp:txBody>
      <dsp:txXfrm>
        <a:off x="5195671" y="1462287"/>
        <a:ext cx="2087202" cy="1252321"/>
      </dsp:txXfrm>
    </dsp:sp>
    <dsp:sp modelId="{E36D22C1-1B6D-4A9A-9E3D-C779C18EB69B}">
      <dsp:nvSpPr>
        <dsp:cNvPr id="0" name=""/>
        <dsp:cNvSpPr/>
      </dsp:nvSpPr>
      <dsp:spPr>
        <a:xfrm>
          <a:off x="1751787" y="2923329"/>
          <a:ext cx="2087202" cy="12523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Certificate of Insurance</a:t>
          </a:r>
        </a:p>
      </dsp:txBody>
      <dsp:txXfrm>
        <a:off x="1751787" y="2923329"/>
        <a:ext cx="2087202" cy="1252321"/>
      </dsp:txXfrm>
    </dsp:sp>
    <dsp:sp modelId="{BD5D8956-F02E-42CB-BA73-AD455C561376}">
      <dsp:nvSpPr>
        <dsp:cNvPr id="0" name=""/>
        <dsp:cNvSpPr/>
      </dsp:nvSpPr>
      <dsp:spPr>
        <a:xfrm>
          <a:off x="4047710" y="2923329"/>
          <a:ext cx="2087202" cy="125232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Grant Staff Contact Information</a:t>
          </a:r>
        </a:p>
      </dsp:txBody>
      <dsp:txXfrm>
        <a:off x="4047710" y="2923329"/>
        <a:ext cx="2087202" cy="1252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1B028-87AA-48E4-9DD9-ED5B621C1AEA}">
      <dsp:nvSpPr>
        <dsp:cNvPr id="0" name=""/>
        <dsp:cNvSpPr/>
      </dsp:nvSpPr>
      <dsp:spPr>
        <a:xfrm>
          <a:off x="0" y="3720"/>
          <a:ext cx="3673483" cy="5773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CF1E7-4DB4-45FF-AB61-CC55E5A8F7B6}">
      <dsp:nvSpPr>
        <dsp:cNvPr id="0" name=""/>
        <dsp:cNvSpPr/>
      </dsp:nvSpPr>
      <dsp:spPr>
        <a:xfrm>
          <a:off x="0" y="142581"/>
          <a:ext cx="317835" cy="3175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9C272-E1C3-4D9C-92F0-58EF568D343D}">
      <dsp:nvSpPr>
        <dsp:cNvPr id="0" name=""/>
        <dsp:cNvSpPr/>
      </dsp:nvSpPr>
      <dsp:spPr>
        <a:xfrm>
          <a:off x="443597" y="0"/>
          <a:ext cx="2947600" cy="631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85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0" kern="1200" baseline="0" dirty="0"/>
            <a:t>Prior year funding fully spent per agreement?</a:t>
          </a:r>
          <a:endParaRPr lang="en-US" sz="2000" b="1" kern="1200" dirty="0"/>
        </a:p>
      </dsp:txBody>
      <dsp:txXfrm>
        <a:off x="443597" y="0"/>
        <a:ext cx="2947600" cy="631441"/>
      </dsp:txXfrm>
    </dsp:sp>
    <dsp:sp modelId="{AB49F78B-AD8B-4174-BCA3-2EAA7C3C46FE}">
      <dsp:nvSpPr>
        <dsp:cNvPr id="0" name=""/>
        <dsp:cNvSpPr/>
      </dsp:nvSpPr>
      <dsp:spPr>
        <a:xfrm>
          <a:off x="0" y="793022"/>
          <a:ext cx="3673483" cy="5773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A2B8E-1507-4884-A99D-32FED05473DE}">
      <dsp:nvSpPr>
        <dsp:cNvPr id="0" name=""/>
        <dsp:cNvSpPr/>
      </dsp:nvSpPr>
      <dsp:spPr>
        <a:xfrm>
          <a:off x="0" y="931882"/>
          <a:ext cx="317835" cy="3175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399EE-F7E9-48BD-B087-8DEE9B491422}">
      <dsp:nvSpPr>
        <dsp:cNvPr id="0" name=""/>
        <dsp:cNvSpPr/>
      </dsp:nvSpPr>
      <dsp:spPr>
        <a:xfrm>
          <a:off x="429281" y="766122"/>
          <a:ext cx="2976232" cy="631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8" tIns="66828" rIns="66828" bIns="66828" numCol="1" spcCol="1270" anchor="ctr" anchorCtr="0">
          <a:noAutofit/>
        </a:bodyPr>
        <a:lstStyle/>
        <a:p>
          <a:pPr marL="0" lvl="0" indent="0" algn="l" defTabSz="889000">
            <a:lnSpc>
              <a:spcPct val="85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0" kern="1200" baseline="0" dirty="0"/>
            <a:t>Reports submitted on time?</a:t>
          </a:r>
          <a:endParaRPr lang="en-US" sz="2000" b="1" kern="1200" dirty="0"/>
        </a:p>
      </dsp:txBody>
      <dsp:txXfrm>
        <a:off x="429281" y="766122"/>
        <a:ext cx="2976232" cy="631441"/>
      </dsp:txXfrm>
    </dsp:sp>
    <dsp:sp modelId="{9DC3F192-640E-4E2C-8E0F-D2C79D09116F}">
      <dsp:nvSpPr>
        <dsp:cNvPr id="0" name=""/>
        <dsp:cNvSpPr/>
      </dsp:nvSpPr>
      <dsp:spPr>
        <a:xfrm>
          <a:off x="0" y="1582323"/>
          <a:ext cx="3673483" cy="5773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4C880-1FB9-4639-A5D7-F931E65DAD3A}">
      <dsp:nvSpPr>
        <dsp:cNvPr id="0" name=""/>
        <dsp:cNvSpPr/>
      </dsp:nvSpPr>
      <dsp:spPr>
        <a:xfrm>
          <a:off x="0" y="1721183"/>
          <a:ext cx="317835" cy="3175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6FE4C-5598-4A0F-B802-3C1D035C53A1}">
      <dsp:nvSpPr>
        <dsp:cNvPr id="0" name=""/>
        <dsp:cNvSpPr/>
      </dsp:nvSpPr>
      <dsp:spPr>
        <a:xfrm>
          <a:off x="429281" y="1555424"/>
          <a:ext cx="2976232" cy="631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900" b="1" i="0" kern="1200" baseline="0" dirty="0"/>
            <a:t>Documentation provided as requested?</a:t>
          </a:r>
          <a:endParaRPr lang="en-US" sz="1900" b="1" kern="1200" dirty="0"/>
        </a:p>
      </dsp:txBody>
      <dsp:txXfrm>
        <a:off x="429281" y="1555424"/>
        <a:ext cx="2976232" cy="631441"/>
      </dsp:txXfrm>
    </dsp:sp>
    <dsp:sp modelId="{59995C82-B0B8-4CF4-BB18-68D385BD7F78}">
      <dsp:nvSpPr>
        <dsp:cNvPr id="0" name=""/>
        <dsp:cNvSpPr/>
      </dsp:nvSpPr>
      <dsp:spPr>
        <a:xfrm>
          <a:off x="0" y="2371625"/>
          <a:ext cx="3673483" cy="5773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F3335-F0EC-495A-A146-946731ACEED1}">
      <dsp:nvSpPr>
        <dsp:cNvPr id="0" name=""/>
        <dsp:cNvSpPr/>
      </dsp:nvSpPr>
      <dsp:spPr>
        <a:xfrm>
          <a:off x="0" y="2510485"/>
          <a:ext cx="317835" cy="3175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E4828-6D5F-4460-B6D1-D990F1076FEC}">
      <dsp:nvSpPr>
        <dsp:cNvPr id="0" name=""/>
        <dsp:cNvSpPr/>
      </dsp:nvSpPr>
      <dsp:spPr>
        <a:xfrm>
          <a:off x="429281" y="2344725"/>
          <a:ext cx="2976232" cy="631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0" kern="1200" baseline="0" dirty="0"/>
            <a:t>Funds spent timely?</a:t>
          </a:r>
          <a:endParaRPr lang="en-US" sz="2000" b="1" kern="1200" dirty="0"/>
        </a:p>
      </dsp:txBody>
      <dsp:txXfrm>
        <a:off x="429281" y="2344725"/>
        <a:ext cx="2976232" cy="631441"/>
      </dsp:txXfrm>
    </dsp:sp>
    <dsp:sp modelId="{9BC0F579-A91E-4AD4-8A36-5AD8CE0D80C1}">
      <dsp:nvSpPr>
        <dsp:cNvPr id="0" name=""/>
        <dsp:cNvSpPr/>
      </dsp:nvSpPr>
      <dsp:spPr>
        <a:xfrm>
          <a:off x="0" y="3160926"/>
          <a:ext cx="3673483" cy="5773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C34D6-F16D-4F66-894A-6ECF73FF0166}">
      <dsp:nvSpPr>
        <dsp:cNvPr id="0" name=""/>
        <dsp:cNvSpPr/>
      </dsp:nvSpPr>
      <dsp:spPr>
        <a:xfrm>
          <a:off x="0" y="3299786"/>
          <a:ext cx="317835" cy="31752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4121B-C54B-4EDF-BA40-6C1913101056}">
      <dsp:nvSpPr>
        <dsp:cNvPr id="0" name=""/>
        <dsp:cNvSpPr/>
      </dsp:nvSpPr>
      <dsp:spPr>
        <a:xfrm>
          <a:off x="429281" y="3134027"/>
          <a:ext cx="2976232" cy="631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85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0" kern="1200" baseline="0" dirty="0"/>
            <a:t>Effective organization during monitoring?</a:t>
          </a:r>
          <a:endParaRPr lang="en-US" sz="2000" b="1" kern="1200" dirty="0"/>
        </a:p>
      </dsp:txBody>
      <dsp:txXfrm>
        <a:off x="429281" y="3134027"/>
        <a:ext cx="2976232" cy="631441"/>
      </dsp:txXfrm>
    </dsp:sp>
    <dsp:sp modelId="{81D3975F-63E7-42F2-9CB2-4B616C7C6137}">
      <dsp:nvSpPr>
        <dsp:cNvPr id="0" name=""/>
        <dsp:cNvSpPr/>
      </dsp:nvSpPr>
      <dsp:spPr>
        <a:xfrm>
          <a:off x="0" y="3950228"/>
          <a:ext cx="3673483" cy="5773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746C1-54B3-41CF-9D98-482C0E614698}">
      <dsp:nvSpPr>
        <dsp:cNvPr id="0" name=""/>
        <dsp:cNvSpPr/>
      </dsp:nvSpPr>
      <dsp:spPr>
        <a:xfrm>
          <a:off x="0" y="4089088"/>
          <a:ext cx="317835" cy="31752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D1F05-2163-4562-8FD9-B2B86CE61A94}">
      <dsp:nvSpPr>
        <dsp:cNvPr id="0" name=""/>
        <dsp:cNvSpPr/>
      </dsp:nvSpPr>
      <dsp:spPr>
        <a:xfrm>
          <a:off x="496782" y="3941261"/>
          <a:ext cx="2976232" cy="631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85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0" kern="1200" baseline="0" dirty="0"/>
            <a:t>Meeting record retention rules?</a:t>
          </a:r>
          <a:endParaRPr lang="en-US" sz="2000" b="1" kern="1200" dirty="0"/>
        </a:p>
      </dsp:txBody>
      <dsp:txXfrm>
        <a:off x="496782" y="3941261"/>
        <a:ext cx="2976232" cy="6314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9E980-E90D-4B8F-84A9-6407AEB2EA89}">
      <dsp:nvSpPr>
        <dsp:cNvPr id="0" name=""/>
        <dsp:cNvSpPr/>
      </dsp:nvSpPr>
      <dsp:spPr>
        <a:xfrm>
          <a:off x="1793833" y="1909"/>
          <a:ext cx="5669285" cy="10592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91440" lvl="1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SzPct val="75000"/>
            <a:buNone/>
          </a:pPr>
          <a:r>
            <a:rPr lang="en-US" sz="2400" b="1" kern="1200" dirty="0"/>
            <a:t>A Minimum Grant Amount</a:t>
          </a:r>
        </a:p>
        <a:p>
          <a:pPr marL="457200" lvl="2" indent="-22860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SzPct val="85000"/>
            <a:buFont typeface="Wingdings" panose="05000000000000000000" pitchFamily="2" charset="2"/>
            <a:buChar char="v"/>
          </a:pPr>
          <a:r>
            <a:rPr lang="en-US" sz="1600" kern="1200" dirty="0"/>
            <a:t>Evaluate whether awards under $5,000 are practical</a:t>
          </a:r>
        </a:p>
        <a:p>
          <a:pPr marL="649224" lvl="2" indent="-18288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SzPct val="85000"/>
            <a:buFont typeface="Wingdings" panose="05000000000000000000" pitchFamily="2" charset="2"/>
            <a:buNone/>
          </a:pPr>
          <a:r>
            <a:rPr lang="en-US" sz="1600" kern="1200" dirty="0"/>
            <a:t>for both staff and subrecipients.</a:t>
          </a:r>
        </a:p>
      </dsp:txBody>
      <dsp:txXfrm>
        <a:off x="1793833" y="134320"/>
        <a:ext cx="5272053" cy="794463"/>
      </dsp:txXfrm>
    </dsp:sp>
    <dsp:sp modelId="{9A32EE14-D575-4BC9-8EBA-076118632B0E}">
      <dsp:nvSpPr>
        <dsp:cNvPr id="0" name=""/>
        <dsp:cNvSpPr/>
      </dsp:nvSpPr>
      <dsp:spPr>
        <a:xfrm>
          <a:off x="423580" y="74350"/>
          <a:ext cx="1370252" cy="914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Establish</a:t>
          </a:r>
          <a:endParaRPr lang="en-US" sz="1100" b="1" kern="1200" dirty="0"/>
        </a:p>
      </dsp:txBody>
      <dsp:txXfrm>
        <a:off x="468218" y="118988"/>
        <a:ext cx="1280976" cy="825128"/>
      </dsp:txXfrm>
    </dsp:sp>
    <dsp:sp modelId="{9945B5E2-D052-4193-917C-DB21EEEA1544}">
      <dsp:nvSpPr>
        <dsp:cNvPr id="0" name=""/>
        <dsp:cNvSpPr/>
      </dsp:nvSpPr>
      <dsp:spPr>
        <a:xfrm>
          <a:off x="1793833" y="1146394"/>
          <a:ext cx="5669285" cy="916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91440" lvl="1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SzPct val="75000"/>
            <a:buNone/>
          </a:pPr>
          <a:r>
            <a:rPr lang="en-US" sz="2400" b="1" kern="1200" dirty="0"/>
            <a:t>Awards with Staffing Capacity</a:t>
          </a:r>
        </a:p>
        <a:p>
          <a:pPr marL="457200" lvl="2" indent="-22860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SzPct val="85000"/>
            <a:buFont typeface="Wingdings" panose="05000000000000000000" pitchFamily="2" charset="2"/>
            <a:buChar char="v"/>
          </a:pPr>
          <a:r>
            <a:rPr lang="en-US" sz="1600" kern="1200" dirty="0"/>
            <a:t>Match the number of subrecipients to available staff.</a:t>
          </a:r>
        </a:p>
      </dsp:txBody>
      <dsp:txXfrm>
        <a:off x="1793833" y="1260980"/>
        <a:ext cx="5325527" cy="687515"/>
      </dsp:txXfrm>
    </dsp:sp>
    <dsp:sp modelId="{6D2F8E5A-2EEB-4E3C-8B35-CE8A773B60D8}">
      <dsp:nvSpPr>
        <dsp:cNvPr id="0" name=""/>
        <dsp:cNvSpPr/>
      </dsp:nvSpPr>
      <dsp:spPr>
        <a:xfrm>
          <a:off x="423580" y="1147536"/>
          <a:ext cx="1370252" cy="914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Align</a:t>
          </a:r>
        </a:p>
      </dsp:txBody>
      <dsp:txXfrm>
        <a:off x="468218" y="1192174"/>
        <a:ext cx="1280976" cy="825128"/>
      </dsp:txXfrm>
    </dsp:sp>
    <dsp:sp modelId="{33265C98-8FA5-46AA-BE57-F93A93B4A6B3}">
      <dsp:nvSpPr>
        <dsp:cNvPr id="0" name=""/>
        <dsp:cNvSpPr/>
      </dsp:nvSpPr>
      <dsp:spPr>
        <a:xfrm>
          <a:off x="1793833" y="2148281"/>
          <a:ext cx="5669285" cy="10414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91440" lvl="1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SzPct val="75000"/>
            <a:buNone/>
          </a:pPr>
          <a:r>
            <a:rPr lang="en-US" sz="2400" b="1" kern="1200" dirty="0"/>
            <a:t>Multi-Year Commitments</a:t>
          </a:r>
        </a:p>
        <a:p>
          <a:pPr marL="457200" lvl="2" indent="-22860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SzPct val="85000"/>
            <a:buFont typeface="Wingdings" panose="05000000000000000000" pitchFamily="2" charset="2"/>
            <a:buChar char="v"/>
          </a:pPr>
          <a:r>
            <a:rPr lang="en-US" sz="1600" kern="1200" dirty="0"/>
            <a:t>Decide if continued funding for the same organization</a:t>
          </a:r>
        </a:p>
        <a:p>
          <a:pPr marL="649224" lvl="2" indent="-18288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en-US" sz="1600" kern="1200" dirty="0"/>
            <a:t>over multiple years aligns with program goals.</a:t>
          </a:r>
          <a:endParaRPr lang="en-US" sz="1400" kern="1200" dirty="0"/>
        </a:p>
      </dsp:txBody>
      <dsp:txXfrm>
        <a:off x="1793833" y="2278462"/>
        <a:ext cx="5278743" cy="781083"/>
      </dsp:txXfrm>
    </dsp:sp>
    <dsp:sp modelId="{FCE33EC3-A275-4B48-8B49-8EC881A0DF9B}">
      <dsp:nvSpPr>
        <dsp:cNvPr id="0" name=""/>
        <dsp:cNvSpPr/>
      </dsp:nvSpPr>
      <dsp:spPr>
        <a:xfrm>
          <a:off x="423580" y="2211802"/>
          <a:ext cx="1370252" cy="914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Assess</a:t>
          </a:r>
        </a:p>
      </dsp:txBody>
      <dsp:txXfrm>
        <a:off x="468218" y="2256440"/>
        <a:ext cx="1280976" cy="825128"/>
      </dsp:txXfrm>
    </dsp:sp>
    <dsp:sp modelId="{A5F76E50-858E-4745-8BA1-77AB30EB7215}">
      <dsp:nvSpPr>
        <dsp:cNvPr id="0" name=""/>
        <dsp:cNvSpPr/>
      </dsp:nvSpPr>
      <dsp:spPr>
        <a:xfrm>
          <a:off x="1793833" y="3274926"/>
          <a:ext cx="5669285" cy="10745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91440" lvl="1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SzPct val="75000"/>
            <a:buNone/>
          </a:pPr>
          <a:r>
            <a:rPr lang="en-US" sz="2400" b="1" kern="1200" dirty="0"/>
            <a:t>Funding One-Time Items</a:t>
          </a:r>
        </a:p>
        <a:p>
          <a:pPr marL="457200" lvl="2" indent="-22860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SzPct val="85000"/>
            <a:buFont typeface="Wingdings" panose="05000000000000000000" pitchFamily="2" charset="2"/>
            <a:buChar char="v"/>
          </a:pPr>
          <a:r>
            <a:rPr lang="en-US" sz="1600" kern="1200" dirty="0"/>
            <a:t>Funding specific items (tangible assets) can complicate</a:t>
          </a:r>
        </a:p>
        <a:p>
          <a:pPr marL="649224" lvl="2" indent="-18288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SzPct val="85000"/>
            <a:buFont typeface="Wingdings" panose="05000000000000000000" pitchFamily="2" charset="2"/>
            <a:buNone/>
          </a:pPr>
          <a:r>
            <a:rPr lang="en-US" sz="1600" kern="1200" dirty="0"/>
            <a:t>tracking and compliance.</a:t>
          </a:r>
        </a:p>
      </dsp:txBody>
      <dsp:txXfrm>
        <a:off x="1793833" y="3409239"/>
        <a:ext cx="5266347" cy="805876"/>
      </dsp:txXfrm>
    </dsp:sp>
    <dsp:sp modelId="{F36064B6-555F-4E3E-BD63-721F72AF9F9C}">
      <dsp:nvSpPr>
        <dsp:cNvPr id="0" name=""/>
        <dsp:cNvSpPr/>
      </dsp:nvSpPr>
      <dsp:spPr>
        <a:xfrm>
          <a:off x="423580" y="3354975"/>
          <a:ext cx="1370252" cy="914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Avoid</a:t>
          </a:r>
        </a:p>
      </dsp:txBody>
      <dsp:txXfrm>
        <a:off x="468218" y="3399613"/>
        <a:ext cx="1280976" cy="8251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9ACCA-EB64-45A4-B1D7-61AD501A0D15}">
      <dsp:nvSpPr>
        <dsp:cNvPr id="0" name=""/>
        <dsp:cNvSpPr/>
      </dsp:nvSpPr>
      <dsp:spPr>
        <a:xfrm>
          <a:off x="1473796" y="731"/>
          <a:ext cx="5895184" cy="9429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9144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A Pre-Award Meeting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SzPct val="90000"/>
            <a:buFont typeface="Wingdings" panose="05000000000000000000" pitchFamily="2" charset="2"/>
            <a:buChar char="ü"/>
          </a:pPr>
          <a:r>
            <a:rPr lang="en-US" sz="1600" b="1" kern="1200" dirty="0"/>
            <a:t>Review the subrecipient agreement, reporting requirements, </a:t>
          </a:r>
        </a:p>
        <a:p>
          <a:pPr marL="640080" lvl="1" indent="-18288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data collection expectations, and monitoring process.</a:t>
          </a:r>
        </a:p>
      </dsp:txBody>
      <dsp:txXfrm>
        <a:off x="1473796" y="731"/>
        <a:ext cx="5895184" cy="942993"/>
      </dsp:txXfrm>
    </dsp:sp>
    <dsp:sp modelId="{2ADFF409-92C0-4F93-B647-5549D6C3664F}">
      <dsp:nvSpPr>
        <dsp:cNvPr id="0" name=""/>
        <dsp:cNvSpPr/>
      </dsp:nvSpPr>
      <dsp:spPr>
        <a:xfrm>
          <a:off x="0" y="731"/>
          <a:ext cx="1473796" cy="942993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</a:rPr>
            <a:t>Hold</a:t>
          </a:r>
        </a:p>
      </dsp:txBody>
      <dsp:txXfrm>
        <a:off x="0" y="731"/>
        <a:ext cx="1473796" cy="942993"/>
      </dsp:txXfrm>
    </dsp:sp>
    <dsp:sp modelId="{8B33B1EB-A3F2-48F6-A12A-72B39E21BF86}">
      <dsp:nvSpPr>
        <dsp:cNvPr id="0" name=""/>
        <dsp:cNvSpPr/>
      </dsp:nvSpPr>
      <dsp:spPr>
        <a:xfrm>
          <a:off x="1472356" y="1000304"/>
          <a:ext cx="5889427" cy="10450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9144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Tools for Success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SzPct val="90000"/>
            <a:buFont typeface="Wingdings" panose="05000000000000000000" pitchFamily="2" charset="2"/>
            <a:buChar char="ü"/>
          </a:pPr>
          <a:r>
            <a:rPr lang="en-US" sz="1600" b="1" kern="1200" dirty="0"/>
            <a:t>Share templates for invoices, timesheets, intake forms, and income verification—especially helpful for new organizations.</a:t>
          </a:r>
        </a:p>
      </dsp:txBody>
      <dsp:txXfrm>
        <a:off x="1472356" y="1000304"/>
        <a:ext cx="5889427" cy="1045006"/>
      </dsp:txXfrm>
    </dsp:sp>
    <dsp:sp modelId="{F378DBCC-EA62-4AC7-970C-41C4BB715BBB}">
      <dsp:nvSpPr>
        <dsp:cNvPr id="0" name=""/>
        <dsp:cNvSpPr/>
      </dsp:nvSpPr>
      <dsp:spPr>
        <a:xfrm>
          <a:off x="0" y="1000304"/>
          <a:ext cx="1472356" cy="1045006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12" tIns="93147" rIns="77912" bIns="9314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</a:rPr>
            <a:t>Provide</a:t>
          </a:r>
        </a:p>
      </dsp:txBody>
      <dsp:txXfrm>
        <a:off x="0" y="1000304"/>
        <a:ext cx="1472356" cy="1045006"/>
      </dsp:txXfrm>
    </dsp:sp>
    <dsp:sp modelId="{AEB0AA31-6CB4-4789-A693-4D3D9396AEB1}">
      <dsp:nvSpPr>
        <dsp:cNvPr id="0" name=""/>
        <dsp:cNvSpPr/>
      </dsp:nvSpPr>
      <dsp:spPr>
        <a:xfrm>
          <a:off x="1473796" y="2101890"/>
          <a:ext cx="5895184" cy="9429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9144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Key Timelines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SzPct val="90000"/>
            <a:buFont typeface="Wingdings" panose="05000000000000000000" pitchFamily="2" charset="2"/>
            <a:buChar char="ü"/>
          </a:pPr>
          <a:r>
            <a:rPr lang="en-US" sz="1600" b="1" kern="1200" dirty="0"/>
            <a:t>Explain when expenditures can begin and how to submit reimbursement requests.</a:t>
          </a:r>
        </a:p>
      </dsp:txBody>
      <dsp:txXfrm>
        <a:off x="1473796" y="2101890"/>
        <a:ext cx="5895184" cy="942993"/>
      </dsp:txXfrm>
    </dsp:sp>
    <dsp:sp modelId="{ADAC15FA-AB98-42E1-A1A6-FBCDCEB24B01}">
      <dsp:nvSpPr>
        <dsp:cNvPr id="0" name=""/>
        <dsp:cNvSpPr/>
      </dsp:nvSpPr>
      <dsp:spPr>
        <a:xfrm>
          <a:off x="0" y="2101890"/>
          <a:ext cx="1473796" cy="942993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88" tIns="93147" rIns="77988" bIns="9314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</a:rPr>
            <a:t>Clarify</a:t>
          </a:r>
        </a:p>
      </dsp:txBody>
      <dsp:txXfrm>
        <a:off x="0" y="2101890"/>
        <a:ext cx="1473796" cy="942993"/>
      </dsp:txXfrm>
    </dsp:sp>
    <dsp:sp modelId="{424630B8-5FC2-4DFF-AEC6-C5906E571622}">
      <dsp:nvSpPr>
        <dsp:cNvPr id="0" name=""/>
        <dsp:cNvSpPr/>
      </dsp:nvSpPr>
      <dsp:spPr>
        <a:xfrm>
          <a:off x="1472356" y="3108993"/>
          <a:ext cx="5889427" cy="12769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9144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Open Communication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SzPct val="90000"/>
            <a:buFont typeface="Wingdings" panose="05000000000000000000" pitchFamily="2" charset="2"/>
            <a:buChar char="ü"/>
          </a:pPr>
          <a:r>
            <a:rPr lang="en-US" sz="1600" b="1" kern="1200" dirty="0"/>
            <a:t>Are funds not being spent as expected?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SzPct val="90000"/>
            <a:buFont typeface="Wingdings" panose="05000000000000000000" pitchFamily="2" charset="2"/>
            <a:buChar char="ü"/>
          </a:pPr>
          <a:r>
            <a:rPr lang="en-US" sz="1600" b="1" kern="1200" dirty="0"/>
            <a:t>Are service numbers falling short?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SzPct val="90000"/>
            <a:buFont typeface="Wingdings" panose="05000000000000000000" pitchFamily="2" charset="2"/>
            <a:buChar char="ü"/>
          </a:pPr>
          <a:r>
            <a:rPr lang="en-US" sz="1600" b="1" kern="1200" dirty="0"/>
            <a:t>Are reports not submitted on time?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SzPct val="90000"/>
            <a:buFont typeface="Wingdings" panose="05000000000000000000" pitchFamily="2" charset="2"/>
            <a:buChar char="ü"/>
          </a:pPr>
          <a:r>
            <a:rPr lang="en-US" sz="1600" b="1" kern="1200" dirty="0"/>
            <a:t>Address issues early to stay on track.</a:t>
          </a:r>
        </a:p>
      </dsp:txBody>
      <dsp:txXfrm>
        <a:off x="1472356" y="3108993"/>
        <a:ext cx="5889427" cy="1276945"/>
      </dsp:txXfrm>
    </dsp:sp>
    <dsp:sp modelId="{C5A4C775-E33E-4A2F-AB79-39F1DBF3D82D}">
      <dsp:nvSpPr>
        <dsp:cNvPr id="0" name=""/>
        <dsp:cNvSpPr/>
      </dsp:nvSpPr>
      <dsp:spPr>
        <a:xfrm>
          <a:off x="0" y="3101463"/>
          <a:ext cx="1472356" cy="129200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12" tIns="93147" rIns="77912" bIns="9314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</a:rPr>
            <a:t>Maintain</a:t>
          </a:r>
        </a:p>
      </dsp:txBody>
      <dsp:txXfrm>
        <a:off x="0" y="3101463"/>
        <a:ext cx="1472356" cy="12920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2112F-BA20-4569-BA74-61945C77BBDF}">
      <dsp:nvSpPr>
        <dsp:cNvPr id="0" name=""/>
        <dsp:cNvSpPr/>
      </dsp:nvSpPr>
      <dsp:spPr>
        <a:xfrm>
          <a:off x="0" y="4262"/>
          <a:ext cx="2192837" cy="13157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Affirmative Action Policy</a:t>
          </a:r>
        </a:p>
      </dsp:txBody>
      <dsp:txXfrm>
        <a:off x="0" y="4262"/>
        <a:ext cx="2192837" cy="1315702"/>
      </dsp:txXfrm>
    </dsp:sp>
    <dsp:sp modelId="{8C653F8E-4CD2-45B3-8FDD-B8DEAB64F9BF}">
      <dsp:nvSpPr>
        <dsp:cNvPr id="0" name=""/>
        <dsp:cNvSpPr/>
      </dsp:nvSpPr>
      <dsp:spPr>
        <a:xfrm>
          <a:off x="2412121" y="4262"/>
          <a:ext cx="2192837" cy="13157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Anti-Discrimination Policy</a:t>
          </a:r>
        </a:p>
      </dsp:txBody>
      <dsp:txXfrm>
        <a:off x="2412121" y="4262"/>
        <a:ext cx="2192837" cy="1315702"/>
      </dsp:txXfrm>
    </dsp:sp>
    <dsp:sp modelId="{AC48D8AE-E720-43F0-A83E-C0110DB5A62D}">
      <dsp:nvSpPr>
        <dsp:cNvPr id="0" name=""/>
        <dsp:cNvSpPr/>
      </dsp:nvSpPr>
      <dsp:spPr>
        <a:xfrm>
          <a:off x="4824242" y="4262"/>
          <a:ext cx="2192837" cy="13157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Conflict of Interest Policy</a:t>
          </a:r>
        </a:p>
      </dsp:txBody>
      <dsp:txXfrm>
        <a:off x="4824242" y="4262"/>
        <a:ext cx="2192837" cy="1315702"/>
      </dsp:txXfrm>
    </dsp:sp>
    <dsp:sp modelId="{E3E911EC-6215-4D7E-9465-F38E6CDC1AA9}">
      <dsp:nvSpPr>
        <dsp:cNvPr id="0" name=""/>
        <dsp:cNvSpPr/>
      </dsp:nvSpPr>
      <dsp:spPr>
        <a:xfrm>
          <a:off x="0" y="1539248"/>
          <a:ext cx="2192837" cy="13157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Fair Housing Policy</a:t>
          </a:r>
        </a:p>
      </dsp:txBody>
      <dsp:txXfrm>
        <a:off x="0" y="1539248"/>
        <a:ext cx="2192837" cy="1315702"/>
      </dsp:txXfrm>
    </dsp:sp>
    <dsp:sp modelId="{997BB120-F714-45F3-B9CB-256C07B614E6}">
      <dsp:nvSpPr>
        <dsp:cNvPr id="0" name=""/>
        <dsp:cNvSpPr/>
      </dsp:nvSpPr>
      <dsp:spPr>
        <a:xfrm>
          <a:off x="2412121" y="1539248"/>
          <a:ext cx="2192837" cy="131570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Procurement Policy</a:t>
          </a:r>
        </a:p>
      </dsp:txBody>
      <dsp:txXfrm>
        <a:off x="2412121" y="1539248"/>
        <a:ext cx="2192837" cy="1315702"/>
      </dsp:txXfrm>
    </dsp:sp>
    <dsp:sp modelId="{553A5391-7B1C-4735-A522-63560066A51D}">
      <dsp:nvSpPr>
        <dsp:cNvPr id="0" name=""/>
        <dsp:cNvSpPr/>
      </dsp:nvSpPr>
      <dsp:spPr>
        <a:xfrm>
          <a:off x="4824242" y="1539248"/>
          <a:ext cx="2192837" cy="13157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Beneficiary Data &amp; Intake Forms</a:t>
          </a:r>
        </a:p>
      </dsp:txBody>
      <dsp:txXfrm>
        <a:off x="4824242" y="1539248"/>
        <a:ext cx="2192837" cy="1315702"/>
      </dsp:txXfrm>
    </dsp:sp>
    <dsp:sp modelId="{3E394E98-EC3E-4728-8418-2581BE5B7B60}">
      <dsp:nvSpPr>
        <dsp:cNvPr id="0" name=""/>
        <dsp:cNvSpPr/>
      </dsp:nvSpPr>
      <dsp:spPr>
        <a:xfrm>
          <a:off x="0" y="3074234"/>
          <a:ext cx="2192837" cy="13157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Reimbursement Invoices</a:t>
          </a:r>
        </a:p>
      </dsp:txBody>
      <dsp:txXfrm>
        <a:off x="0" y="3074234"/>
        <a:ext cx="2192837" cy="1315702"/>
      </dsp:txXfrm>
    </dsp:sp>
    <dsp:sp modelId="{91893059-755C-45AA-9695-9C49105AF506}">
      <dsp:nvSpPr>
        <dsp:cNvPr id="0" name=""/>
        <dsp:cNvSpPr/>
      </dsp:nvSpPr>
      <dsp:spPr>
        <a:xfrm>
          <a:off x="2412121" y="3074234"/>
          <a:ext cx="2192837" cy="13157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Release of Information Forms</a:t>
          </a:r>
        </a:p>
      </dsp:txBody>
      <dsp:txXfrm>
        <a:off x="2412121" y="3074234"/>
        <a:ext cx="2192837" cy="1315702"/>
      </dsp:txXfrm>
    </dsp:sp>
    <dsp:sp modelId="{D2BD56C1-F97B-4C9C-BC94-EF2C2C2DFC44}">
      <dsp:nvSpPr>
        <dsp:cNvPr id="0" name=""/>
        <dsp:cNvSpPr/>
      </dsp:nvSpPr>
      <dsp:spPr>
        <a:xfrm>
          <a:off x="4824242" y="3074235"/>
          <a:ext cx="2192837" cy="13157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Timecards</a:t>
          </a:r>
          <a:r>
            <a:rPr lang="en-US" sz="2300" kern="1200" dirty="0"/>
            <a:t>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(Biweekly vs Monthly)</a:t>
          </a:r>
          <a:endParaRPr lang="en-US" sz="2300" kern="1200" dirty="0"/>
        </a:p>
      </dsp:txBody>
      <dsp:txXfrm>
        <a:off x="4824242" y="3074235"/>
        <a:ext cx="2192837" cy="13157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6AD3D-D189-4339-B291-81DA308FB64A}">
      <dsp:nvSpPr>
        <dsp:cNvPr id="0" name=""/>
        <dsp:cNvSpPr/>
      </dsp:nvSpPr>
      <dsp:spPr>
        <a:xfrm>
          <a:off x="115246" y="0"/>
          <a:ext cx="2527588" cy="31637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Pre-Monitoring</a:t>
          </a:r>
        </a:p>
      </dsp:txBody>
      <dsp:txXfrm>
        <a:off x="273434" y="0"/>
        <a:ext cx="2211212" cy="316376"/>
      </dsp:txXfrm>
    </dsp:sp>
    <dsp:sp modelId="{D404289D-61FC-47F2-B80A-A005FBEB984B}">
      <dsp:nvSpPr>
        <dsp:cNvPr id="0" name=""/>
        <dsp:cNvSpPr/>
      </dsp:nvSpPr>
      <dsp:spPr>
        <a:xfrm>
          <a:off x="83823" y="628108"/>
          <a:ext cx="2438981" cy="225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91440" lvl="1" indent="-9144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600" b="1" kern="1200" dirty="0"/>
            <a:t>Schedule visit 4-6 weeks</a:t>
          </a:r>
        </a:p>
        <a:p>
          <a:pPr marL="91440" lvl="1" indent="-9144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600" b="1" kern="1200" dirty="0"/>
            <a:t>Send checklist to guide Subrecipient</a:t>
          </a:r>
        </a:p>
        <a:p>
          <a:pPr marL="91440" lvl="1" indent="-9144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600" b="1" kern="1200" dirty="0"/>
            <a:t>Review past performance if previously funded </a:t>
          </a:r>
        </a:p>
        <a:p>
          <a:pPr marL="91440" lvl="1" indent="-9144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600" b="1" kern="1200" dirty="0"/>
            <a:t>Review reports submitted for timeliness &amp; accuracy</a:t>
          </a:r>
        </a:p>
        <a:p>
          <a:pPr marL="91440" lvl="1" indent="-9144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600" b="1" kern="1200" dirty="0"/>
            <a:t>Compare goals vs. outcomes</a:t>
          </a:r>
          <a:endParaRPr lang="en-US" sz="1400" b="1" kern="1200" dirty="0"/>
        </a:p>
      </dsp:txBody>
      <dsp:txXfrm>
        <a:off x="83823" y="628108"/>
        <a:ext cx="2438981" cy="2255078"/>
      </dsp:txXfrm>
    </dsp:sp>
    <dsp:sp modelId="{085B2746-FCD2-4C15-B48B-26547FDB3C75}">
      <dsp:nvSpPr>
        <dsp:cNvPr id="0" name=""/>
        <dsp:cNvSpPr/>
      </dsp:nvSpPr>
      <dsp:spPr>
        <a:xfrm>
          <a:off x="2705569" y="0"/>
          <a:ext cx="2527588" cy="316376"/>
        </a:xfrm>
        <a:prstGeom prst="chevron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Monitoring Steps</a:t>
          </a:r>
        </a:p>
      </dsp:txBody>
      <dsp:txXfrm>
        <a:off x="2863757" y="0"/>
        <a:ext cx="2211212" cy="316376"/>
      </dsp:txXfrm>
    </dsp:sp>
    <dsp:sp modelId="{54653B26-1A27-4F27-9FCB-785B6E56A618}">
      <dsp:nvSpPr>
        <dsp:cNvPr id="0" name=""/>
        <dsp:cNvSpPr/>
      </dsp:nvSpPr>
      <dsp:spPr>
        <a:xfrm>
          <a:off x="2690024" y="628322"/>
          <a:ext cx="2506660" cy="3922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91440" lvl="1" indent="-9144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600" b="1" kern="1200" dirty="0"/>
            <a:t>Review Files &amp; Records</a:t>
          </a:r>
        </a:p>
        <a:p>
          <a:pPr marL="365760" lvl="2" indent="-13716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200" b="1" kern="1200" dirty="0"/>
            <a:t>Client Files </a:t>
          </a:r>
          <a:r>
            <a:rPr lang="en-US" sz="1200" i="1" kern="1200" dirty="0"/>
            <a:t>(income eligibility, services received)</a:t>
          </a:r>
        </a:p>
        <a:p>
          <a:pPr marL="365760" lvl="2" indent="-13716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200" b="1" kern="1200" dirty="0"/>
            <a:t>Financial Records </a:t>
          </a:r>
          <a:r>
            <a:rPr lang="en-US" sz="1200" i="1" kern="1200" dirty="0"/>
            <a:t>(invoices, timesheets, etc.)</a:t>
          </a:r>
        </a:p>
        <a:p>
          <a:pPr marL="365760" lvl="2" indent="-137160" algn="l" defTabSz="5334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200" b="1" kern="1200" dirty="0"/>
            <a:t>Program Materials </a:t>
          </a:r>
          <a:r>
            <a:rPr lang="en-US" sz="1200" i="1" kern="1200" dirty="0"/>
            <a:t>(intake forms, outreach material)</a:t>
          </a:r>
        </a:p>
        <a:p>
          <a:pPr marL="91440" lvl="1" indent="-9144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400" b="1" kern="1200" dirty="0"/>
            <a:t>Interview Staff </a:t>
          </a:r>
          <a:r>
            <a:rPr lang="en-US" sz="1400" b="0" i="1" kern="1200" dirty="0"/>
            <a:t>(if needed) </a:t>
          </a:r>
          <a:r>
            <a:rPr lang="en-US" sz="1400" b="1" i="0" kern="1200" dirty="0"/>
            <a:t>to</a:t>
          </a:r>
          <a:r>
            <a:rPr lang="en-US" sz="1400" b="0" i="1" kern="1200" dirty="0"/>
            <a:t> </a:t>
          </a:r>
          <a:r>
            <a:rPr lang="en-US" sz="1400" b="1" kern="1200" dirty="0"/>
            <a:t>assess knowledge of CDBG requirements</a:t>
          </a:r>
        </a:p>
        <a:p>
          <a:pPr marL="91440" lvl="1" indent="-9144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400" b="1" kern="1200" dirty="0"/>
            <a:t>Evaluate recordkeeping, intake process, internal controls, etc. </a:t>
          </a:r>
        </a:p>
        <a:p>
          <a:pPr marL="91440" lvl="1" indent="-9144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400" b="1" kern="1200" dirty="0"/>
            <a:t>Review for compliance with eligible activities, national objective, procurement, fair housing &amp; equal opportunity, ADA &amp; record retention</a:t>
          </a:r>
        </a:p>
      </dsp:txBody>
      <dsp:txXfrm>
        <a:off x="2690024" y="628322"/>
        <a:ext cx="2506660" cy="3922307"/>
      </dsp:txXfrm>
    </dsp:sp>
    <dsp:sp modelId="{4DD7D95F-CF02-4983-A607-440F27F42837}">
      <dsp:nvSpPr>
        <dsp:cNvPr id="0" name=""/>
        <dsp:cNvSpPr/>
      </dsp:nvSpPr>
      <dsp:spPr>
        <a:xfrm>
          <a:off x="5296342" y="0"/>
          <a:ext cx="2527588" cy="316376"/>
        </a:xfrm>
        <a:prstGeom prst="chevr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Post-Monitoring	</a:t>
          </a:r>
        </a:p>
      </dsp:txBody>
      <dsp:txXfrm>
        <a:off x="5454530" y="0"/>
        <a:ext cx="2211212" cy="316376"/>
      </dsp:txXfrm>
    </dsp:sp>
    <dsp:sp modelId="{BC73CD77-4F9A-4EBF-9C82-D93C89C0D5E1}">
      <dsp:nvSpPr>
        <dsp:cNvPr id="0" name=""/>
        <dsp:cNvSpPr/>
      </dsp:nvSpPr>
      <dsp:spPr>
        <a:xfrm>
          <a:off x="5318216" y="628104"/>
          <a:ext cx="2568475" cy="3092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91440" lvl="1" indent="-9144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600" b="1" kern="1200" dirty="0"/>
            <a:t>Send formal monitoring letter summarizing visit noting any concerns or findings requiring corrective action</a:t>
          </a:r>
        </a:p>
        <a:p>
          <a:pPr marL="91440" lvl="1" indent="-9144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600" b="1" kern="1200" dirty="0"/>
            <a:t>Follow-up to ensure findings are resolved</a:t>
          </a:r>
        </a:p>
        <a:p>
          <a:pPr marL="91440" lvl="1" indent="-9144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600" b="1" kern="1200" dirty="0"/>
            <a:t>Retain all relevant documents &amp; correspondence from monitoring</a:t>
          </a:r>
        </a:p>
        <a:p>
          <a:pPr marL="91440" lvl="1" indent="-9144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600" b="1" kern="1200" dirty="0"/>
            <a:t>Schedule follow-up if needed</a:t>
          </a:r>
        </a:p>
      </dsp:txBody>
      <dsp:txXfrm>
        <a:off x="5318216" y="628104"/>
        <a:ext cx="2568475" cy="30925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52AAC-6E09-41FF-8ADB-B1074D97B0F1}">
      <dsp:nvSpPr>
        <dsp:cNvPr id="0" name=""/>
        <dsp:cNvSpPr/>
      </dsp:nvSpPr>
      <dsp:spPr>
        <a:xfrm>
          <a:off x="994925" y="0"/>
          <a:ext cx="5896849" cy="448627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lumMod val="20000"/>
            <a:lumOff val="80000"/>
          </a:schemeClr>
        </a:solidFill>
        <a:ln w="25400">
          <a:solidFill>
            <a:schemeClr val="accent2">
              <a:lumMod val="40000"/>
              <a:lumOff val="60000"/>
            </a:schemeClr>
          </a:solidFill>
          <a:round/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9C2401-21C8-499C-9A0B-3B9B07FEB4CE}">
      <dsp:nvSpPr>
        <dsp:cNvPr id="0" name=""/>
        <dsp:cNvSpPr/>
      </dsp:nvSpPr>
      <dsp:spPr>
        <a:xfrm>
          <a:off x="1305895" y="192326"/>
          <a:ext cx="2356891" cy="18855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High-priority need identified, but no agencies apply for funding</a:t>
          </a:r>
        </a:p>
      </dsp:txBody>
      <dsp:txXfrm>
        <a:off x="1397938" y="284369"/>
        <a:ext cx="2172805" cy="1701423"/>
      </dsp:txXfrm>
    </dsp:sp>
    <dsp:sp modelId="{BB3F49D4-C27E-47B1-BC2A-239F50162D84}">
      <dsp:nvSpPr>
        <dsp:cNvPr id="0" name=""/>
        <dsp:cNvSpPr/>
      </dsp:nvSpPr>
      <dsp:spPr>
        <a:xfrm>
          <a:off x="4250525" y="165426"/>
          <a:ext cx="2356891" cy="188550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Multiple applications for a priority area, but none are strong or complete</a:t>
          </a:r>
        </a:p>
      </dsp:txBody>
      <dsp:txXfrm>
        <a:off x="4342568" y="257469"/>
        <a:ext cx="2172805" cy="1701423"/>
      </dsp:txXfrm>
    </dsp:sp>
    <dsp:sp modelId="{4E311B22-20A9-4A35-B56D-05287C73D3C5}">
      <dsp:nvSpPr>
        <dsp:cNvPr id="0" name=""/>
        <dsp:cNvSpPr/>
      </dsp:nvSpPr>
      <dsp:spPr>
        <a:xfrm>
          <a:off x="1308569" y="2426653"/>
          <a:ext cx="2356891" cy="188550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Funded agency is not meeting performance expectations</a:t>
          </a:r>
        </a:p>
      </dsp:txBody>
      <dsp:txXfrm>
        <a:off x="1400612" y="2518696"/>
        <a:ext cx="2172805" cy="1701423"/>
      </dsp:txXfrm>
    </dsp:sp>
    <dsp:sp modelId="{6B04631A-02D5-4C5D-BE52-5F512F8E3588}">
      <dsp:nvSpPr>
        <dsp:cNvPr id="0" name=""/>
        <dsp:cNvSpPr/>
      </dsp:nvSpPr>
      <dsp:spPr>
        <a:xfrm>
          <a:off x="4279632" y="2444023"/>
          <a:ext cx="2356891" cy="188550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Funded agency is not spending funds as proposed</a:t>
          </a:r>
        </a:p>
      </dsp:txBody>
      <dsp:txXfrm>
        <a:off x="4371675" y="2536066"/>
        <a:ext cx="2172805" cy="1701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F084-CF3B-F3C1-1770-0A589B320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1D00A-16AE-404B-898F-FF8A527C1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A15FF-45FF-BA62-6CA9-D4D8DB257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BE23C-30E5-51EA-EEDD-A3E51598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9C5F2-9BFF-02AA-A1A4-24274F7D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7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59DBD-909A-086B-2EE1-9E1081F6F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89D76-2FEC-F18C-A19A-95A44B9CD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A049A-24C4-16EB-E8DB-B5D59CDA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3A183-7319-A1D4-1B31-403BBEEAC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74EB3-088E-8E22-6B5E-29A7E73BA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1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0D72D-C75F-2B86-C4AC-A500F2826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52D6E4-E1AD-32F0-7783-D43D4775C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89FC3-64F8-E457-93D6-6EDB3CE0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5B79B-01E0-3665-9445-4C517A14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8E66C-33D2-EE57-519B-5BDBB468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1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E58F-B456-4E60-2006-6DDD31F0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87142-57BF-1EC6-7EB2-5A6A133AD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23D58-CB50-2186-AA90-D81EE40E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BE181-F86F-9B89-20DE-768E6C65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C4D4B-9CD6-3E2E-D839-65708EBA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8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12CE3-A5C9-8A28-0ADB-0ECEC6EA6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AE75E-F377-3FFE-7EC5-7FCEDF922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9B00A-F78D-34F4-52FA-0A57E082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640D8-5342-1569-E132-9A6F663C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117CD-525D-955D-D9AD-73D606D6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7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E6C8-A8E0-F697-0357-CA807AC3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47FFB-AFB4-18E9-3C1B-B456F5CC8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5A52A-A99A-B40D-549D-41C03FF85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A0144-65FA-F011-D38E-E283E41BA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4F32B-163F-25E7-E05E-A66D83DE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816F1-3734-01B1-F3C1-6E8CD30F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4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1D2DC-B2D3-B762-3C86-D2213302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E880D-8367-C0DA-58C1-546E191A8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074DC-6F91-3756-8698-43C28C9AD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F3D25-5EFC-3896-BF87-100BDDAC0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96B3E-995E-FFD0-D9FA-5B9B0EA42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CA7335-B2B4-9AA7-CC13-2A6C88AB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C8BD1A-EAD8-6927-7493-D1FB100E7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6B3141-9EE7-4772-C0DD-91FE97EB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73C3-4857-7677-2DC4-756DE1DA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8298E-D75F-30C4-528C-D651C854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A81BD-D9A6-5DC1-1A56-1FB189FF5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815BF-D612-1CF2-B993-6FA828C7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3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70D948-0E96-EA77-117C-A10B02DF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FE576-4715-DF9D-277A-7101FCD8D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88E5B-0A80-2B72-5722-CEC30710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8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5354-359C-78E4-C0A1-AFFC2C0D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88C5A-C5EC-CD0D-B068-61F08DD1B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49F30-99F5-DD88-BF38-9F5F69D46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5BE51-0F1B-2A73-3EC7-D5D78997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19C33-699A-DD77-FC22-26D04FCA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204C2-FADF-EA76-A59A-B5E93CF6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5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07C46-0612-0BED-2C38-3E624A52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9234CD-AB91-2011-9093-61AB09DD1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17B1ED-D70E-9BA3-66BD-92809336B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AD461-95DE-0E0A-87B5-C2A5E6A6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8C4D8-D934-86A0-6AA9-5DFB4176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6FF33-4A38-618E-3094-63A8AFB02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6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A7D202-A5E2-E4FB-A6EE-55590FE5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C843A-97F9-B9A1-623A-19B142808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346D8-80E4-09D7-FB56-4BAD421E9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7446B-EC90-4A57-828B-AB396BFF099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73018-A09E-C913-EC50-E89555EA4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6A6AE-19AC-C98A-7B58-B73F7E337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11" Type="http://schemas.openxmlformats.org/officeDocument/2006/relationships/hyperlink" Target="https://freepngimg.com/png/88521-icons-text-question-illustration-mark-computer" TargetMode="External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svg"/><Relationship Id="rId9" Type="http://schemas.openxmlformats.org/officeDocument/2006/relationships/hyperlink" Target="mailto:tammy.stratz@ci.wausau.wi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eting-cooperation-personal-1015590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dy of water with buildings in the background">
            <a:extLst>
              <a:ext uri="{FF2B5EF4-FFF2-40B4-BE49-F238E27FC236}">
                <a16:creationId xmlns:a16="http://schemas.microsoft.com/office/drawing/2014/main" id="{3889DCD6-AD91-1CA7-3EFC-20D3C9D0DA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6220"/>
            <a:ext cx="9144003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432" y="4234205"/>
            <a:ext cx="8665131" cy="2590035"/>
          </a:xfr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 Practices for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Service Grants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12, 2025</a:t>
            </a:r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7F85229-507A-DFE9-CAD5-F0B79C99B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9" y="33760"/>
            <a:ext cx="2466362" cy="21210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1E36281-E053-D765-90CB-7A24DD1CAD15}"/>
              </a:ext>
            </a:extLst>
          </p:cNvPr>
          <p:cNvSpPr/>
          <p:nvPr/>
        </p:nvSpPr>
        <p:spPr>
          <a:xfrm>
            <a:off x="297074" y="2095635"/>
            <a:ext cx="2741071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400" b="1" cap="small" spc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Community Development Department</a:t>
            </a:r>
          </a:p>
        </p:txBody>
      </p:sp>
      <p:pic>
        <p:nvPicPr>
          <p:cNvPr id="17" name="Picture 16" descr="Logo">
            <a:extLst>
              <a:ext uri="{FF2B5EF4-FFF2-40B4-BE49-F238E27FC236}">
                <a16:creationId xmlns:a16="http://schemas.microsoft.com/office/drawing/2014/main" id="{432EE7C6-2594-D51F-4E67-D552A5E22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24" y="200719"/>
            <a:ext cx="2209847" cy="83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9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lored organizers on shelves">
            <a:extLst>
              <a:ext uri="{FF2B5EF4-FFF2-40B4-BE49-F238E27FC236}">
                <a16:creationId xmlns:a16="http://schemas.microsoft.com/office/drawing/2014/main" id="{11E443B7-5991-C332-B1F6-8C3BC9146D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20201" r="39862"/>
          <a:stretch>
            <a:fillRect/>
          </a:stretch>
        </p:blipFill>
        <p:spPr>
          <a:xfrm>
            <a:off x="20" y="-2"/>
            <a:ext cx="4057627" cy="6858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139B3B-8867-AD88-2DB3-40262E75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611" y="149631"/>
            <a:ext cx="4622423" cy="1216927"/>
          </a:xfrm>
        </p:spPr>
        <p:txBody>
          <a:bodyPr lIns="0" tIns="0" rIns="0" bIns="0"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Documentation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95E4E-CB9F-05A8-F24A-94E3D5F3F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791667"/>
            <a:ext cx="4340034" cy="3908612"/>
          </a:xfrm>
        </p:spPr>
        <p:txBody>
          <a:bodyPr lIns="0" tIns="0" rIns="0" bIns="0" anchor="ctr" anchorCtr="0">
            <a:no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Pct val="75000"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</a:rPr>
              <a:t>Application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effectLst/>
            </a:endParaRPr>
          </a:p>
          <a:p>
            <a:pPr marL="457200" marR="0" lvl="0" indent="-2286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q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</a:rPr>
              <a:t>Completed application and supporting materials</a:t>
            </a:r>
          </a:p>
          <a:p>
            <a:pPr marL="457200" marR="0" lvl="0" indent="-2286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q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</a:rPr>
              <a:t>Application-related correspondence</a:t>
            </a:r>
          </a:p>
          <a:p>
            <a:pPr marL="457200" marR="0" lvl="0" indent="-228600" defTabSz="914400" rtl="0" eaLnBrk="0" fontAlgn="base" latinLnBrk="0" hangingPunct="0">
              <a:spcBef>
                <a:spcPct val="0"/>
              </a:spcBef>
              <a:spcAft>
                <a:spcPts val="800"/>
              </a:spcAft>
              <a:buClrTx/>
              <a:buSzPct val="75000"/>
              <a:buFont typeface="Wingdings" panose="05000000000000000000" pitchFamily="2" charset="2"/>
              <a:buChar char="q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</a:rPr>
              <a:t>Current list of Board of Directors with term dates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</a:rPr>
              <a:t>Grant Agreement</a:t>
            </a:r>
          </a:p>
          <a:p>
            <a:pPr marL="457200" marR="0" lvl="0" indent="-2286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q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</a:rPr>
              <a:t>Signed contract and any amendments</a:t>
            </a:r>
          </a:p>
          <a:p>
            <a:pPr marL="457200" marR="0" lvl="0" indent="-2286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q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</a:rPr>
              <a:t>Related correspondence and conditions</a:t>
            </a:r>
          </a:p>
          <a:p>
            <a:pPr marL="457200" marR="0" lvl="0" indent="-228600" defTabSz="914400" rtl="0" eaLnBrk="0" fontAlgn="base" latinLnBrk="0" hangingPunct="0">
              <a:spcBef>
                <a:spcPct val="0"/>
              </a:spcBef>
              <a:spcAft>
                <a:spcPts val="800"/>
              </a:spcAft>
              <a:buClrTx/>
              <a:buSzPct val="75000"/>
              <a:buFont typeface="Wingdings" panose="05000000000000000000" pitchFamily="2" charset="2"/>
              <a:buChar char="q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</a:rPr>
              <a:t>Contact info for grant administrators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</a:rPr>
              <a:t>Program Procedures</a:t>
            </a:r>
          </a:p>
          <a:p>
            <a:pPr marL="457200" marR="0" lvl="0" indent="-228600" defTabSz="914400" rtl="0" eaLnBrk="0" fontAlgn="base" latinLnBrk="0" hangingPunct="0">
              <a:spcBef>
                <a:spcPct val="0"/>
              </a:spcBef>
              <a:spcAft>
                <a:spcPts val="800"/>
              </a:spcAft>
              <a:buClrTx/>
              <a:buSzPct val="75000"/>
              <a:buFont typeface="Wingdings" panose="05000000000000000000" pitchFamily="2" charset="2"/>
              <a:buChar char="q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</a:rPr>
              <a:t>Copies of forms, brochures, and materials used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</a:rPr>
              <a:t>Financial Management</a:t>
            </a:r>
          </a:p>
          <a:p>
            <a:pPr marL="457200" marR="0" lvl="0" indent="-2286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q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</a:rPr>
              <a:t>Accounting records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effectLst/>
              </a:rPr>
              <a:t>(general ledger, entries)</a:t>
            </a:r>
          </a:p>
          <a:p>
            <a:pPr marL="457200" marR="0" lvl="0" indent="-2286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q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</a:rPr>
              <a:t>Source documents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effectLst/>
              </a:rPr>
              <a:t>(invoices, payroll, receipts)</a:t>
            </a:r>
          </a:p>
          <a:p>
            <a:pPr marL="457200" marR="0" lvl="0" indent="-2286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q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</a:rPr>
              <a:t>Deposit slips, bank records, canceled checks</a:t>
            </a:r>
          </a:p>
          <a:p>
            <a:pPr marL="457200" marR="0" lvl="0" indent="-2286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q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</a:rPr>
              <a:t>Match documentation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effectLst/>
              </a:rPr>
              <a:t>(if applicable)</a:t>
            </a:r>
          </a:p>
          <a:p>
            <a:pPr marL="457200" marR="0" lvl="0" indent="-2286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q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</a:rPr>
              <a:t>Property acquisition/disposition records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effectLst/>
              </a:rPr>
              <a:t>(if applicable)</a:t>
            </a:r>
            <a:endParaRPr kumimoji="0" lang="en-US" altLang="en-US" sz="1400" b="0" i="1" u="none" strike="noStrike" cap="none" normalizeH="0" baseline="0" dirty="0">
              <a:ln>
                <a:noFill/>
              </a:ln>
              <a:effectLst/>
            </a:endParaRPr>
          </a:p>
          <a:p>
            <a:pPr marL="457200" marR="0" lvl="0" indent="-2286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q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</a:rPr>
              <a:t>Proof of insurance and bonding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FBCC5A-7477-C45A-ABC9-E23A4B2422E8}"/>
              </a:ext>
            </a:extLst>
          </p:cNvPr>
          <p:cNvSpPr txBox="1"/>
          <p:nvPr/>
        </p:nvSpPr>
        <p:spPr>
          <a:xfrm>
            <a:off x="4289611" y="1494337"/>
            <a:ext cx="4622423" cy="11695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/>
              <a:t>Subrecipients must keep accurate, up-to-date records of how CDBG funds are used, retained for 3 years after the final audit.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Organize records into the following categories: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7475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CFFCDA-0562-5546-6D89-B3726A778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3B895769-2A5E-9C12-A75A-3035460F5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lored organizers on shelves">
            <a:extLst>
              <a:ext uri="{FF2B5EF4-FFF2-40B4-BE49-F238E27FC236}">
                <a16:creationId xmlns:a16="http://schemas.microsoft.com/office/drawing/2014/main" id="{D5014B03-B6BE-D245-1025-19258D8C80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20201" r="39862"/>
          <a:stretch>
            <a:fillRect/>
          </a:stretch>
        </p:blipFill>
        <p:spPr>
          <a:xfrm>
            <a:off x="20" y="-2"/>
            <a:ext cx="4057627" cy="6858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0BC17BD-9F46-734E-A8E9-A2589FBA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1D1EB3-C20E-C82D-EAD9-56332464A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518" y="322729"/>
            <a:ext cx="4725515" cy="1534117"/>
          </a:xfrm>
        </p:spPr>
        <p:txBody>
          <a:bodyPr lIns="0" tIns="0" rIns="0" bIns="0"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Documentation Requirements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F9490-FC5D-EFD9-0043-36D11FD31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611" y="2169458"/>
            <a:ext cx="4622423" cy="4620467"/>
          </a:xfrm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1" dirty="0"/>
              <a:t>Activity Reports</a:t>
            </a:r>
            <a:endParaRPr lang="en-US" sz="1800" dirty="0"/>
          </a:p>
          <a:p>
            <a:pPr marL="457200" indent="-228600">
              <a:spcBef>
                <a:spcPts val="0"/>
              </a:spcBef>
              <a:spcAft>
                <a:spcPts val="800"/>
              </a:spcAft>
              <a:buSzPct val="75000"/>
              <a:buFont typeface="Wingdings" panose="05000000000000000000" pitchFamily="2" charset="2"/>
              <a:buChar char="q"/>
            </a:pPr>
            <a:r>
              <a:rPr lang="en-US" sz="1400" dirty="0"/>
              <a:t>Copies of all required reports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/>
              <a:t>Equal Opportunity / Fair Housing</a:t>
            </a:r>
            <a:endParaRPr lang="en-US" sz="1800" dirty="0"/>
          </a:p>
          <a:p>
            <a:pPr marL="457200" indent="-228600">
              <a:spcBef>
                <a:spcPts val="0"/>
              </a:spcBef>
              <a:buSzPct val="75000"/>
              <a:buFont typeface="Wingdings" panose="05000000000000000000" pitchFamily="2" charset="2"/>
              <a:buChar char="q"/>
            </a:pPr>
            <a:r>
              <a:rPr lang="en-US" sz="1400" dirty="0"/>
              <a:t>Affirmative Action Plan &amp; compliance documentation</a:t>
            </a:r>
          </a:p>
          <a:p>
            <a:pPr marL="457200" indent="-228600">
              <a:spcBef>
                <a:spcPts val="0"/>
              </a:spcBef>
              <a:buSzPct val="75000"/>
              <a:buFont typeface="Wingdings" panose="05000000000000000000" pitchFamily="2" charset="2"/>
              <a:buChar char="q"/>
            </a:pPr>
            <a:r>
              <a:rPr lang="en-US" sz="1400" dirty="0"/>
              <a:t>Demographic data on program participants</a:t>
            </a:r>
          </a:p>
          <a:p>
            <a:pPr marL="457200" indent="-228600">
              <a:spcBef>
                <a:spcPts val="0"/>
              </a:spcBef>
              <a:buSzPct val="75000"/>
              <a:buFont typeface="Wingdings" panose="05000000000000000000" pitchFamily="2" charset="2"/>
              <a:buChar char="q"/>
            </a:pPr>
            <a:r>
              <a:rPr lang="en-US" sz="1400" dirty="0"/>
              <a:t>Efforts to use WMB vendors</a:t>
            </a:r>
          </a:p>
          <a:p>
            <a:pPr marL="457200" indent="-228600">
              <a:spcBef>
                <a:spcPts val="0"/>
              </a:spcBef>
              <a:buSzPct val="75000"/>
              <a:buFont typeface="Wingdings" panose="05000000000000000000" pitchFamily="2" charset="2"/>
              <a:buChar char="q"/>
            </a:pPr>
            <a:r>
              <a:rPr lang="en-US" sz="1400" dirty="0"/>
              <a:t>Fair housing activity records </a:t>
            </a:r>
            <a:r>
              <a:rPr lang="en-US" sz="1200" i="1" dirty="0"/>
              <a:t>(if applicable)</a:t>
            </a:r>
          </a:p>
          <a:p>
            <a:pPr marL="457200" indent="-228600">
              <a:spcBef>
                <a:spcPts val="0"/>
              </a:spcBef>
              <a:spcAft>
                <a:spcPts val="800"/>
              </a:spcAft>
              <a:buSzPct val="75000"/>
              <a:buFont typeface="Wingdings" panose="05000000000000000000" pitchFamily="2" charset="2"/>
              <a:buChar char="q"/>
            </a:pPr>
            <a:r>
              <a:rPr lang="en-US" sz="1400" dirty="0"/>
              <a:t>Employment data for CDBG-funded activities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/>
              <a:t>Section 504</a:t>
            </a:r>
            <a:endParaRPr lang="en-US" sz="1800" dirty="0"/>
          </a:p>
          <a:p>
            <a:pPr marL="457200" indent="-228600">
              <a:spcBef>
                <a:spcPts val="0"/>
              </a:spcBef>
              <a:spcAft>
                <a:spcPts val="800"/>
              </a:spcAft>
              <a:buSzPct val="75000"/>
              <a:buFont typeface="Wingdings" panose="05000000000000000000" pitchFamily="2" charset="2"/>
              <a:buChar char="q"/>
            </a:pPr>
            <a:r>
              <a:rPr lang="en-US" sz="1400" dirty="0"/>
              <a:t>If 15+ employees: designate coordinator, notify participants &amp; evaluate compliance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/>
              <a:t>Monitoring</a:t>
            </a:r>
            <a:endParaRPr lang="en-US" sz="1800" dirty="0"/>
          </a:p>
          <a:p>
            <a:pPr marL="457200" indent="-228600">
              <a:spcBef>
                <a:spcPts val="0"/>
              </a:spcBef>
              <a:spcAft>
                <a:spcPts val="800"/>
              </a:spcAft>
              <a:buSzPct val="75000"/>
              <a:buFont typeface="Wingdings" panose="05000000000000000000" pitchFamily="2" charset="2"/>
              <a:buChar char="q"/>
            </a:pPr>
            <a:r>
              <a:rPr lang="en-US" sz="1400" dirty="0"/>
              <a:t>Reports, findings, responses, &amp; clearance documentation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/>
              <a:t>Program Close-Out / Audit</a:t>
            </a:r>
            <a:endParaRPr lang="en-US" sz="1800" dirty="0"/>
          </a:p>
          <a:p>
            <a:pPr marL="457200" indent="-228600">
              <a:spcBef>
                <a:spcPts val="0"/>
              </a:spcBef>
              <a:spcAft>
                <a:spcPts val="800"/>
              </a:spcAft>
              <a:buSzPct val="75000"/>
              <a:buFont typeface="Wingdings" panose="05000000000000000000" pitchFamily="2" charset="2"/>
              <a:buChar char="q"/>
            </a:pPr>
            <a:r>
              <a:rPr lang="en-US" sz="1400" dirty="0"/>
              <a:t>Final report and audit documents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/>
              <a:t>General Correspondence</a:t>
            </a:r>
            <a:endParaRPr lang="en-US" sz="1800" dirty="0"/>
          </a:p>
          <a:p>
            <a:pPr marL="457200" indent="-228600">
              <a:spcBef>
                <a:spcPts val="0"/>
              </a:spcBef>
              <a:buSzPct val="75000"/>
              <a:buFont typeface="Wingdings" panose="05000000000000000000" pitchFamily="2" charset="2"/>
              <a:buChar char="q"/>
            </a:pPr>
            <a:r>
              <a:rPr lang="en-US" sz="1400" dirty="0"/>
              <a:t>Other relevant emails or letters not categorized above</a:t>
            </a:r>
          </a:p>
        </p:txBody>
      </p:sp>
    </p:spTree>
    <p:extLst>
      <p:ext uri="{BB962C8B-B14F-4D97-AF65-F5344CB8AC3E}">
        <p14:creationId xmlns:p14="http://schemas.microsoft.com/office/powerpoint/2010/main" val="905785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C61572-D3DB-F101-7011-7618F0DE5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2F1D4DCB-78EB-431C-F013-DA2F5811B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lored organizers on shelves">
            <a:extLst>
              <a:ext uri="{FF2B5EF4-FFF2-40B4-BE49-F238E27FC236}">
                <a16:creationId xmlns:a16="http://schemas.microsoft.com/office/drawing/2014/main" id="{14F68499-ED3B-D450-76BB-4F4F919F6D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20201" r="39862"/>
          <a:stretch>
            <a:fillRect/>
          </a:stretch>
        </p:blipFill>
        <p:spPr>
          <a:xfrm>
            <a:off x="20" y="-2"/>
            <a:ext cx="4057627" cy="6858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83667B3-0BD3-3EA5-DE56-6756BE36F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205427-7FFA-94D8-9893-99C6B262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518" y="322729"/>
            <a:ext cx="4725515" cy="1534117"/>
          </a:xfrm>
        </p:spPr>
        <p:txBody>
          <a:bodyPr lIns="0" tIns="0" rIns="0" bIns="0"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Documentation Requirements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3750B-90B3-31D5-2391-B3D6A9EEE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611" y="2169458"/>
            <a:ext cx="4622423" cy="4620467"/>
          </a:xfrm>
        </p:spPr>
        <p:txBody>
          <a:bodyPr lIns="0" tIns="0" rIns="0" bIns="0" anchor="ctr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/>
              <a:t>Individual Project Files</a:t>
            </a:r>
            <a:br>
              <a:rPr lang="en-US" sz="1800" dirty="0"/>
            </a:br>
            <a:r>
              <a:rPr lang="en-US" sz="1400" dirty="0"/>
              <a:t>Maintain a separate file for each assisted household. Use this as a checklist to ensure all required documents are included.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Required Documentation:</a:t>
            </a:r>
            <a:endParaRPr lang="en-US" sz="1800" dirty="0"/>
          </a:p>
          <a:p>
            <a:pPr marL="457200" indent="-228600">
              <a:spcBef>
                <a:spcPts val="0"/>
              </a:spcBef>
              <a:buSzPct val="75000"/>
              <a:buFont typeface="Wingdings" panose="05000000000000000000" pitchFamily="2" charset="2"/>
              <a:buChar char="q"/>
            </a:pPr>
            <a:r>
              <a:rPr lang="en-US" sz="1400" dirty="0"/>
              <a:t>Completed application with name, address, household size, income, demographics, target area &amp; need</a:t>
            </a:r>
          </a:p>
          <a:p>
            <a:pPr marL="457200" indent="-228600">
              <a:spcBef>
                <a:spcPts val="0"/>
              </a:spcBef>
              <a:buSzPct val="75000"/>
              <a:buFont typeface="Wingdings" panose="05000000000000000000" pitchFamily="2" charset="2"/>
              <a:buChar char="q"/>
            </a:pPr>
            <a:r>
              <a:rPr lang="en-US" sz="1400" dirty="0"/>
              <a:t>Release of Information form</a:t>
            </a:r>
          </a:p>
          <a:p>
            <a:pPr marL="457200" indent="-228600">
              <a:spcBef>
                <a:spcPts val="0"/>
              </a:spcBef>
              <a:buSzPct val="75000"/>
              <a:buFont typeface="Wingdings" panose="05000000000000000000" pitchFamily="2" charset="2"/>
              <a:buChar char="q"/>
            </a:pPr>
            <a:r>
              <a:rPr lang="en-US" sz="1400" dirty="0"/>
              <a:t>Income verification </a:t>
            </a:r>
            <a:r>
              <a:rPr lang="en-US" sz="1200" i="1" dirty="0"/>
              <a:t>(for low-mod activities)</a:t>
            </a:r>
          </a:p>
          <a:p>
            <a:pPr marL="457200" indent="-228600">
              <a:spcBef>
                <a:spcPts val="0"/>
              </a:spcBef>
              <a:buSzPct val="75000"/>
              <a:buFont typeface="Wingdings" panose="05000000000000000000" pitchFamily="2" charset="2"/>
              <a:buChar char="q"/>
            </a:pPr>
            <a:r>
              <a:rPr lang="en-US" sz="1400" dirty="0"/>
              <a:t>Proof of services provided &amp; completion status</a:t>
            </a:r>
          </a:p>
          <a:p>
            <a:pPr marL="457200" indent="-228600">
              <a:spcBef>
                <a:spcPts val="0"/>
              </a:spcBef>
              <a:buSzPct val="75000"/>
              <a:buFont typeface="Wingdings" panose="05000000000000000000" pitchFamily="2" charset="2"/>
              <a:buChar char="q"/>
            </a:pPr>
            <a:r>
              <a:rPr lang="en-US" sz="1400" dirty="0"/>
              <a:t>Follow-up documentation</a:t>
            </a:r>
          </a:p>
          <a:p>
            <a:pPr marL="457200" indent="-228600">
              <a:spcBef>
                <a:spcPts val="0"/>
              </a:spcBef>
              <a:buSzPct val="75000"/>
              <a:buFont typeface="Wingdings" panose="05000000000000000000" pitchFamily="2" charset="2"/>
              <a:buChar char="q"/>
            </a:pPr>
            <a:r>
              <a:rPr lang="en-US" sz="1400" dirty="0"/>
              <a:t>Record of other assistance </a:t>
            </a:r>
            <a:r>
              <a:rPr lang="en-US" sz="1200" i="1" dirty="0"/>
              <a:t>(type, date, provider)</a:t>
            </a:r>
            <a:r>
              <a:rPr lang="en-US" sz="1200" dirty="0"/>
              <a:t>*</a:t>
            </a:r>
          </a:p>
          <a:p>
            <a:pPr marL="457200" indent="-228600">
              <a:spcBef>
                <a:spcPts val="0"/>
              </a:spcBef>
              <a:buSzPct val="75000"/>
              <a:buFont typeface="Wingdings" panose="05000000000000000000" pitchFamily="2" charset="2"/>
              <a:buChar char="q"/>
            </a:pPr>
            <a:r>
              <a:rPr lang="en-US" sz="1400" dirty="0"/>
              <a:t>Housing quality standards documentation</a:t>
            </a:r>
            <a:r>
              <a:rPr lang="en-US" sz="1200" dirty="0"/>
              <a:t>*</a:t>
            </a:r>
            <a:endParaRPr lang="en-US" sz="1400" dirty="0"/>
          </a:p>
          <a:p>
            <a:pPr marL="457200" indent="-228600">
              <a:spcBef>
                <a:spcPts val="0"/>
              </a:spcBef>
              <a:buSzPct val="75000"/>
              <a:buFont typeface="Wingdings" panose="05000000000000000000" pitchFamily="2" charset="2"/>
              <a:buChar char="q"/>
            </a:pPr>
            <a:r>
              <a:rPr lang="en-US" sz="1400" dirty="0"/>
              <a:t>Financial records of assistance</a:t>
            </a:r>
            <a:r>
              <a:rPr lang="en-US" sz="1200" dirty="0"/>
              <a:t>*</a:t>
            </a:r>
            <a:endParaRPr lang="en-US" sz="1400" dirty="0"/>
          </a:p>
          <a:p>
            <a:pPr marL="457200" lvl="1" indent="-228600">
              <a:spcBef>
                <a:spcPts val="0"/>
              </a:spcBef>
              <a:spcAft>
                <a:spcPts val="800"/>
              </a:spcAft>
              <a:buSzPct val="75000"/>
              <a:buFont typeface="Wingdings" panose="05000000000000000000" pitchFamily="2" charset="2"/>
              <a:buChar char="q"/>
            </a:pPr>
            <a:r>
              <a:rPr lang="en-US" sz="1400" dirty="0"/>
              <a:t>Amount, purpose, date, &amp; frequency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If assistance is a loan, include:</a:t>
            </a:r>
            <a:endParaRPr lang="en-US" sz="1800" dirty="0"/>
          </a:p>
          <a:p>
            <a:pPr marL="457200" indent="-228600">
              <a:spcBef>
                <a:spcPts val="0"/>
              </a:spcBef>
              <a:buSzPct val="75000"/>
              <a:buFont typeface="Wingdings" panose="05000000000000000000" pitchFamily="2" charset="2"/>
              <a:buChar char="q"/>
            </a:pPr>
            <a:r>
              <a:rPr lang="en-US" sz="1400" dirty="0"/>
              <a:t>Loan Agreement &amp; Terms</a:t>
            </a:r>
          </a:p>
          <a:p>
            <a:pPr marL="457200" indent="-228600">
              <a:spcBef>
                <a:spcPts val="0"/>
              </a:spcBef>
              <a:buSzPct val="75000"/>
              <a:buFont typeface="Wingdings" panose="05000000000000000000" pitchFamily="2" charset="2"/>
              <a:buChar char="q"/>
            </a:pPr>
            <a:r>
              <a:rPr lang="en-US" sz="1400" dirty="0"/>
              <a:t>Security</a:t>
            </a:r>
          </a:p>
          <a:p>
            <a:pPr marL="457200" indent="-228600">
              <a:spcBef>
                <a:spcPts val="0"/>
              </a:spcBef>
              <a:buSzPct val="75000"/>
              <a:buFont typeface="Wingdings" panose="05000000000000000000" pitchFamily="2" charset="2"/>
              <a:buChar char="q"/>
            </a:pPr>
            <a:r>
              <a:rPr lang="en-US" sz="1400" dirty="0"/>
              <a:t>Right of Rescission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q"/>
            </a:pPr>
            <a:r>
              <a:rPr lang="en-US" sz="1400" dirty="0"/>
              <a:t>Truth in Lending</a:t>
            </a:r>
          </a:p>
          <a:p>
            <a:pPr marL="0" indent="0" algn="r">
              <a:spcBef>
                <a:spcPts val="0"/>
              </a:spcBef>
              <a:buSzPct val="75000"/>
              <a:buNone/>
            </a:pPr>
            <a:r>
              <a:rPr lang="en-US" sz="1400" i="1" dirty="0"/>
              <a:t>*Required only for direct financial assistance activities.</a:t>
            </a:r>
          </a:p>
        </p:txBody>
      </p:sp>
    </p:spTree>
    <p:extLst>
      <p:ext uri="{BB962C8B-B14F-4D97-AF65-F5344CB8AC3E}">
        <p14:creationId xmlns:p14="http://schemas.microsoft.com/office/powerpoint/2010/main" val="2558306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1B5E46-10A5-C314-34ED-B7D2260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51" y="381935"/>
            <a:ext cx="7017075" cy="1200329"/>
          </a:xfrm>
        </p:spPr>
        <p:txBody>
          <a:bodyPr lIns="0" tIns="0" rIns="0" bIns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Templates &amp; Tools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Share &amp; Support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45650" y="554152"/>
            <a:ext cx="430632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16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3F17F596-5E11-71DA-A5A1-B0F3CD3E3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043349"/>
              </p:ext>
            </p:extLst>
          </p:nvPr>
        </p:nvGraphicFramePr>
        <p:xfrm>
          <a:off x="891046" y="1825625"/>
          <a:ext cx="701708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0696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42CDF1-2357-2FC3-519C-B0BD479BC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4301898" cy="1325563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Timecard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</a:p>
        </p:txBody>
      </p:sp>
      <p:pic>
        <p:nvPicPr>
          <p:cNvPr id="9" name="Content Placeholder 8" descr="Table">
            <a:extLst>
              <a:ext uri="{FF2B5EF4-FFF2-40B4-BE49-F238E27FC236}">
                <a16:creationId xmlns:a16="http://schemas.microsoft.com/office/drawing/2014/main" id="{2EBE0706-DF0C-D9BE-141C-594F02AAD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2" t="10191" r="25392" b="3153"/>
          <a:stretch/>
        </p:blipFill>
        <p:spPr>
          <a:xfrm>
            <a:off x="326046" y="2026957"/>
            <a:ext cx="3622488" cy="4351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113F99-6D6E-8D0E-188F-B4860029B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898" y="322728"/>
            <a:ext cx="4516056" cy="639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90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412" y="-1"/>
            <a:ext cx="3909949" cy="6883030"/>
            <a:chOff x="-19217" y="-1"/>
            <a:chExt cx="5213267" cy="68830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BA686C-1433-E2B5-95F8-A7C7D3CF8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4" y="627529"/>
            <a:ext cx="3514164" cy="2931459"/>
          </a:xfrm>
        </p:spPr>
        <p:txBody>
          <a:bodyPr lIns="0" tIns="0" rIns="0" bIns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Invoice Template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F78038-862B-A939-CCF5-1A59BF73A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759" y="-8365"/>
            <a:ext cx="5242241" cy="6897687"/>
          </a:xfrm>
          <a:prstGeom prst="rect">
            <a:avLst/>
          </a:prstGeom>
        </p:spPr>
      </p:pic>
      <p:pic>
        <p:nvPicPr>
          <p:cNvPr id="19" name="Picture 18" descr="A picture containing text&#10;&#10;AI-generated content may be incorrect.">
            <a:extLst>
              <a:ext uri="{FF2B5EF4-FFF2-40B4-BE49-F238E27FC236}">
                <a16:creationId xmlns:a16="http://schemas.microsoft.com/office/drawing/2014/main" id="{3CC29CD2-E65D-309C-4597-B12050DA6C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70" y="5118848"/>
            <a:ext cx="4129496" cy="184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81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ck on a pole">
            <a:extLst>
              <a:ext uri="{FF2B5EF4-FFF2-40B4-BE49-F238E27FC236}">
                <a16:creationId xmlns:a16="http://schemas.microsoft.com/office/drawing/2014/main" id="{84E18C4B-1698-59E1-872F-5972BB63FD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2" b="27925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06D64B-13B8-17E7-4066-F038DB2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95372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Monitoring Process: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Follow the Money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EB0FBCD5-6FDB-6AA0-3C28-612EE1F180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8434901"/>
              </p:ext>
            </p:extLst>
          </p:nvPr>
        </p:nvGraphicFramePr>
        <p:xfrm>
          <a:off x="628650" y="1825623"/>
          <a:ext cx="7886700" cy="4667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9165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AI-generated content may be incorrect.">
            <a:extLst>
              <a:ext uri="{FF2B5EF4-FFF2-40B4-BE49-F238E27FC236}">
                <a16:creationId xmlns:a16="http://schemas.microsoft.com/office/drawing/2014/main" id="{5C004025-5CBE-CD6B-6808-F22CC8E952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3D2732-2AEC-64FB-C71A-E8847045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68"/>
            <a:ext cx="7886700" cy="1325563"/>
          </a:xfrm>
        </p:spPr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 Priorities: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Could Go Wrong?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3374F8-E396-E5AB-CFB8-FE81ED89B1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210047"/>
              </p:ext>
            </p:extLst>
          </p:nvPr>
        </p:nvGraphicFramePr>
        <p:xfrm>
          <a:off x="628650" y="1690688"/>
          <a:ext cx="788670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0757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84AA82-B61C-03A5-6E33-0F541B2CB5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867" y="457592"/>
            <a:ext cx="3419474" cy="963827"/>
          </a:xfrm>
        </p:spPr>
        <p:txBody>
          <a:bodyPr lIns="0" tIns="0" rIns="0" bIns="0" anchor="ctr" anchorCtr="0"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2274685"/>
            <a:ext cx="3676302" cy="2308629"/>
          </a:xfrm>
        </p:spPr>
        <p:txBody>
          <a:bodyPr lIns="0" tIns="0" rIns="0" bIns="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Tammy Stratz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700" b="1" i="1" cap="small" dirty="0"/>
              <a:t>Community Development Manager</a:t>
            </a:r>
          </a:p>
          <a:p>
            <a:pPr marL="457200" indent="-27432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dirty="0"/>
              <a:t>407 Grant St. | Wausau, WI</a:t>
            </a:r>
          </a:p>
          <a:p>
            <a:pPr marL="457200" indent="-27432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dirty="0"/>
              <a:t>715-261-6682</a:t>
            </a:r>
          </a:p>
          <a:p>
            <a:pPr marL="457200" indent="-27432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en-US" dirty="0">
                <a:hlinkClick r:id="rId9"/>
              </a:rPr>
              <a:t>tammy.stratz@wausauwi.gov</a:t>
            </a:r>
            <a:r>
              <a:rPr lang="en-US" dirty="0"/>
              <a:t> </a:t>
            </a:r>
          </a:p>
        </p:txBody>
      </p:sp>
      <p:pic>
        <p:nvPicPr>
          <p:cNvPr id="11" name="Picture 10" descr="Icon">
            <a:extLst>
              <a:ext uri="{FF2B5EF4-FFF2-40B4-BE49-F238E27FC236}">
                <a16:creationId xmlns:a16="http://schemas.microsoft.com/office/drawing/2014/main" id="{A61E4DEA-8795-DBEF-2438-2228DEEC1A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19000" r="8098" b="2768"/>
          <a:stretch/>
        </p:blipFill>
        <p:spPr>
          <a:xfrm>
            <a:off x="1045555" y="1358666"/>
            <a:ext cx="3131786" cy="41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5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06" y="0"/>
            <a:ext cx="5567194" cy="6784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6556884" y="2682968"/>
            <a:ext cx="602456" cy="523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0404" y="1973479"/>
            <a:ext cx="44139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Located in North Central WI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Wausau Population: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40,000</a:t>
            </a:r>
          </a:p>
          <a:p>
            <a:pPr marL="573088" lvl="1" indent="-228600">
              <a:spcAft>
                <a:spcPts val="1200"/>
              </a:spcAft>
              <a:buSzPct val="85000"/>
              <a:buFont typeface="Wingdings" panose="05000000000000000000" pitchFamily="2" charset="2"/>
              <a:buChar char="q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MSA Principal City</a:t>
            </a:r>
            <a:endParaRPr lang="en-US" sz="2000" baseline="5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Metro Population: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138,067</a:t>
            </a:r>
          </a:p>
          <a:p>
            <a:pPr marL="182563" indent="-18256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Median Age: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41.2</a:t>
            </a:r>
          </a:p>
          <a:p>
            <a:pPr marL="182563" indent="-18256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Median Income: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$76,185</a:t>
            </a:r>
          </a:p>
          <a:p>
            <a:pPr marL="182563" indent="-18256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Median Home Value: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$205,500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Median Poverty Rate: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8.91%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404" y="456950"/>
            <a:ext cx="4413996" cy="105958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Stats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Behind Wausau</a:t>
            </a:r>
          </a:p>
        </p:txBody>
      </p:sp>
    </p:spTree>
    <p:extLst>
      <p:ext uri="{BB962C8B-B14F-4D97-AF65-F5344CB8AC3E}">
        <p14:creationId xmlns:p14="http://schemas.microsoft.com/office/powerpoint/2010/main" val="310547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crowd of people in a city square">
            <a:extLst>
              <a:ext uri="{FF2B5EF4-FFF2-40B4-BE49-F238E27FC236}">
                <a16:creationId xmlns:a16="http://schemas.microsoft.com/office/drawing/2014/main" id="{75F73E42-4256-7687-E796-A749AECA3A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2" y="130051"/>
            <a:ext cx="8793554" cy="6597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Image result for community block grant wisconsin images"/>
          <p:cNvPicPr>
            <a:picLocks noChangeAspect="1" noChangeArrowheads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1825">
            <a:off x="4606296" y="530472"/>
            <a:ext cx="1484277" cy="5006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461731" y="2461171"/>
            <a:ext cx="8505825" cy="3691980"/>
          </a:xfrm>
          <a:prstGeom prst="rect">
            <a:avLst/>
          </a:prstGeom>
          <a:ln>
            <a:noFill/>
            <a:bevel/>
          </a:ln>
        </p:spPr>
        <p:txBody>
          <a:bodyPr lIns="45720" rIns="4572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37160">
              <a:spcBef>
                <a:spcPts val="0"/>
              </a:spcBef>
              <a:spcAft>
                <a:spcPts val="2400"/>
              </a:spcAft>
            </a:pPr>
            <a:r>
              <a:rPr lang="en-US" sz="2000" b="1" dirty="0"/>
              <a:t>Allocations over the past 4 years have ranged from $597,000 to $647,000.</a:t>
            </a:r>
          </a:p>
          <a:p>
            <a:pPr indent="-137160">
              <a:spcBef>
                <a:spcPts val="0"/>
              </a:spcBef>
              <a:spcAft>
                <a:spcPts val="2400"/>
              </a:spcAft>
            </a:pPr>
            <a:r>
              <a:rPr lang="en-US" sz="2000" b="1" dirty="0">
                <a:cs typeface="Arial" panose="020B0604020202020204" pitchFamily="34" charset="0"/>
              </a:rPr>
              <a:t>2025 allocation is $578,864, a 2% decrease from 2024, or about $22,000 less.</a:t>
            </a:r>
          </a:p>
          <a:p>
            <a:pPr indent="-137160">
              <a:spcBef>
                <a:spcPts val="0"/>
              </a:spcBef>
              <a:spcAft>
                <a:spcPts val="2400"/>
              </a:spcAft>
            </a:pPr>
            <a:r>
              <a:rPr lang="en-US" sz="2000" b="1" dirty="0">
                <a:cs typeface="Arial" panose="020B0604020202020204" pitchFamily="34" charset="0"/>
              </a:rPr>
              <a:t>Public Service Activities: 10–15% of annual allocation (max $86,800/yr).</a:t>
            </a:r>
          </a:p>
          <a:p>
            <a:pPr indent="-137160">
              <a:spcBef>
                <a:spcPts val="0"/>
              </a:spcBef>
              <a:spcAft>
                <a:spcPts val="2400"/>
              </a:spcAft>
            </a:pPr>
            <a:r>
              <a:rPr lang="en-US" sz="2000" b="1" dirty="0">
                <a:cs typeface="Arial" panose="020B0604020202020204" pitchFamily="34" charset="0"/>
              </a:rPr>
              <a:t>On average, 4 to 6 Public Service Activities receive funding annually.</a:t>
            </a:r>
          </a:p>
          <a:p>
            <a:pPr indent="-137160">
              <a:spcBef>
                <a:spcPts val="0"/>
              </a:spcBef>
              <a:spcAft>
                <a:spcPts val="2400"/>
              </a:spcAft>
            </a:pPr>
            <a:r>
              <a:rPr lang="en-US" sz="2000" b="1" dirty="0"/>
              <a:t>Internal Public Facilities are funded each year, with occasional support for external projects.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911" y="503307"/>
            <a:ext cx="850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Wausau’s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CDBG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	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174039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068"/>
            <a:ext cx="9144000" cy="66864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 Service Subrecipients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1AD26BE-E64E-E9C0-180C-4676629F9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2501560"/>
              </p:ext>
            </p:extLst>
          </p:nvPr>
        </p:nvGraphicFramePr>
        <p:xfrm>
          <a:off x="671512" y="1318387"/>
          <a:ext cx="7800975" cy="5468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2319E5D-F47E-0D49-FF90-C2DF3A4DBB79}"/>
              </a:ext>
            </a:extLst>
          </p:cNvPr>
          <p:cNvSpPr txBox="1"/>
          <p:nvPr/>
        </p:nvSpPr>
        <p:spPr>
          <a:xfrm>
            <a:off x="0" y="6876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CDBG Application Process for New Applicants / New Non-Profits </a:t>
            </a:r>
          </a:p>
        </p:txBody>
      </p:sp>
    </p:spTree>
    <p:extLst>
      <p:ext uri="{BB962C8B-B14F-4D97-AF65-F5344CB8AC3E}">
        <p14:creationId xmlns:p14="http://schemas.microsoft.com/office/powerpoint/2010/main" val="101702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95A30-055E-F704-D845-1107216947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4824" r="9175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745A34-3E20-25EB-0ECE-61C575707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lIns="0" tIns="0" rIns="0" bIns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Application Submission: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    Required Documents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1681544"/>
            <a:ext cx="7269480" cy="18288"/>
          </a:xfrm>
          <a:custGeom>
            <a:avLst/>
            <a:gdLst>
              <a:gd name="connsiteX0" fmla="*/ 0 w 7269480"/>
              <a:gd name="connsiteY0" fmla="*/ 0 h 18288"/>
              <a:gd name="connsiteX1" fmla="*/ 733557 w 7269480"/>
              <a:gd name="connsiteY1" fmla="*/ 0 h 18288"/>
              <a:gd name="connsiteX2" fmla="*/ 1249029 w 7269480"/>
              <a:gd name="connsiteY2" fmla="*/ 0 h 18288"/>
              <a:gd name="connsiteX3" fmla="*/ 1764501 w 7269480"/>
              <a:gd name="connsiteY3" fmla="*/ 0 h 18288"/>
              <a:gd name="connsiteX4" fmla="*/ 2207278 w 7269480"/>
              <a:gd name="connsiteY4" fmla="*/ 0 h 18288"/>
              <a:gd name="connsiteX5" fmla="*/ 3013530 w 7269480"/>
              <a:gd name="connsiteY5" fmla="*/ 0 h 18288"/>
              <a:gd name="connsiteX6" fmla="*/ 3819781 w 7269480"/>
              <a:gd name="connsiteY6" fmla="*/ 0 h 18288"/>
              <a:gd name="connsiteX7" fmla="*/ 4626033 w 7269480"/>
              <a:gd name="connsiteY7" fmla="*/ 0 h 18288"/>
              <a:gd name="connsiteX8" fmla="*/ 5068810 w 7269480"/>
              <a:gd name="connsiteY8" fmla="*/ 0 h 18288"/>
              <a:gd name="connsiteX9" fmla="*/ 5656977 w 7269480"/>
              <a:gd name="connsiteY9" fmla="*/ 0 h 18288"/>
              <a:gd name="connsiteX10" fmla="*/ 6099755 w 7269480"/>
              <a:gd name="connsiteY10" fmla="*/ 0 h 18288"/>
              <a:gd name="connsiteX11" fmla="*/ 7269480 w 7269480"/>
              <a:gd name="connsiteY11" fmla="*/ 0 h 18288"/>
              <a:gd name="connsiteX12" fmla="*/ 7269480 w 7269480"/>
              <a:gd name="connsiteY12" fmla="*/ 18288 h 18288"/>
              <a:gd name="connsiteX13" fmla="*/ 6463229 w 7269480"/>
              <a:gd name="connsiteY13" fmla="*/ 18288 h 18288"/>
              <a:gd name="connsiteX14" fmla="*/ 6020451 w 7269480"/>
              <a:gd name="connsiteY14" fmla="*/ 18288 h 18288"/>
              <a:gd name="connsiteX15" fmla="*/ 5504979 w 7269480"/>
              <a:gd name="connsiteY15" fmla="*/ 18288 h 18288"/>
              <a:gd name="connsiteX16" fmla="*/ 4989507 w 7269480"/>
              <a:gd name="connsiteY16" fmla="*/ 18288 h 18288"/>
              <a:gd name="connsiteX17" fmla="*/ 4474035 w 7269480"/>
              <a:gd name="connsiteY17" fmla="*/ 18288 h 18288"/>
              <a:gd name="connsiteX18" fmla="*/ 3958562 w 7269480"/>
              <a:gd name="connsiteY18" fmla="*/ 18288 h 18288"/>
              <a:gd name="connsiteX19" fmla="*/ 3443090 w 7269480"/>
              <a:gd name="connsiteY19" fmla="*/ 18288 h 18288"/>
              <a:gd name="connsiteX20" fmla="*/ 2709533 w 7269480"/>
              <a:gd name="connsiteY20" fmla="*/ 18288 h 18288"/>
              <a:gd name="connsiteX21" fmla="*/ 2194061 w 7269480"/>
              <a:gd name="connsiteY21" fmla="*/ 18288 h 18288"/>
              <a:gd name="connsiteX22" fmla="*/ 1751284 w 7269480"/>
              <a:gd name="connsiteY22" fmla="*/ 18288 h 18288"/>
              <a:gd name="connsiteX23" fmla="*/ 1163117 w 7269480"/>
              <a:gd name="connsiteY23" fmla="*/ 18288 h 18288"/>
              <a:gd name="connsiteX24" fmla="*/ 0 w 7269480"/>
              <a:gd name="connsiteY24" fmla="*/ 18288 h 18288"/>
              <a:gd name="connsiteX25" fmla="*/ 0 w 7269480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269480" h="18288" fill="none" extrusionOk="0">
                <a:moveTo>
                  <a:pt x="0" y="0"/>
                </a:moveTo>
                <a:cubicBezTo>
                  <a:pt x="252138" y="-34015"/>
                  <a:pt x="430162" y="27723"/>
                  <a:pt x="733557" y="0"/>
                </a:cubicBezTo>
                <a:cubicBezTo>
                  <a:pt x="1036952" y="-27723"/>
                  <a:pt x="1017222" y="-19248"/>
                  <a:pt x="1249029" y="0"/>
                </a:cubicBezTo>
                <a:cubicBezTo>
                  <a:pt x="1480836" y="19248"/>
                  <a:pt x="1642747" y="25626"/>
                  <a:pt x="1764501" y="0"/>
                </a:cubicBezTo>
                <a:cubicBezTo>
                  <a:pt x="1886255" y="-25626"/>
                  <a:pt x="2079425" y="-7842"/>
                  <a:pt x="2207278" y="0"/>
                </a:cubicBezTo>
                <a:cubicBezTo>
                  <a:pt x="2335131" y="7842"/>
                  <a:pt x="2681832" y="37713"/>
                  <a:pt x="3013530" y="0"/>
                </a:cubicBezTo>
                <a:cubicBezTo>
                  <a:pt x="3345228" y="-37713"/>
                  <a:pt x="3481883" y="38779"/>
                  <a:pt x="3819781" y="0"/>
                </a:cubicBezTo>
                <a:cubicBezTo>
                  <a:pt x="4157679" y="-38779"/>
                  <a:pt x="4319607" y="-32632"/>
                  <a:pt x="4626033" y="0"/>
                </a:cubicBezTo>
                <a:cubicBezTo>
                  <a:pt x="4932459" y="32632"/>
                  <a:pt x="4944182" y="17568"/>
                  <a:pt x="5068810" y="0"/>
                </a:cubicBezTo>
                <a:cubicBezTo>
                  <a:pt x="5193438" y="-17568"/>
                  <a:pt x="5378174" y="-16107"/>
                  <a:pt x="5656977" y="0"/>
                </a:cubicBezTo>
                <a:cubicBezTo>
                  <a:pt x="5935780" y="16107"/>
                  <a:pt x="5910190" y="-15070"/>
                  <a:pt x="6099755" y="0"/>
                </a:cubicBezTo>
                <a:cubicBezTo>
                  <a:pt x="6289320" y="15070"/>
                  <a:pt x="6900837" y="-32203"/>
                  <a:pt x="7269480" y="0"/>
                </a:cubicBezTo>
                <a:cubicBezTo>
                  <a:pt x="7268614" y="7958"/>
                  <a:pt x="7270034" y="12943"/>
                  <a:pt x="7269480" y="18288"/>
                </a:cubicBezTo>
                <a:cubicBezTo>
                  <a:pt x="7078692" y="32307"/>
                  <a:pt x="6750249" y="10617"/>
                  <a:pt x="6463229" y="18288"/>
                </a:cubicBezTo>
                <a:cubicBezTo>
                  <a:pt x="6176209" y="25959"/>
                  <a:pt x="6203666" y="39135"/>
                  <a:pt x="6020451" y="18288"/>
                </a:cubicBezTo>
                <a:cubicBezTo>
                  <a:pt x="5837236" y="-2559"/>
                  <a:pt x="5688034" y="-3388"/>
                  <a:pt x="5504979" y="18288"/>
                </a:cubicBezTo>
                <a:cubicBezTo>
                  <a:pt x="5321924" y="39964"/>
                  <a:pt x="5191313" y="7061"/>
                  <a:pt x="4989507" y="18288"/>
                </a:cubicBezTo>
                <a:cubicBezTo>
                  <a:pt x="4787701" y="29515"/>
                  <a:pt x="4612238" y="34989"/>
                  <a:pt x="4474035" y="18288"/>
                </a:cubicBezTo>
                <a:cubicBezTo>
                  <a:pt x="4335832" y="1587"/>
                  <a:pt x="4094545" y="27267"/>
                  <a:pt x="3958562" y="18288"/>
                </a:cubicBezTo>
                <a:cubicBezTo>
                  <a:pt x="3822579" y="9309"/>
                  <a:pt x="3646287" y="-1530"/>
                  <a:pt x="3443090" y="18288"/>
                </a:cubicBezTo>
                <a:cubicBezTo>
                  <a:pt x="3239893" y="38106"/>
                  <a:pt x="3075699" y="9041"/>
                  <a:pt x="2709533" y="18288"/>
                </a:cubicBezTo>
                <a:cubicBezTo>
                  <a:pt x="2343367" y="27535"/>
                  <a:pt x="2428918" y="31018"/>
                  <a:pt x="2194061" y="18288"/>
                </a:cubicBezTo>
                <a:cubicBezTo>
                  <a:pt x="1959204" y="5558"/>
                  <a:pt x="1872298" y="17875"/>
                  <a:pt x="1751284" y="18288"/>
                </a:cubicBezTo>
                <a:cubicBezTo>
                  <a:pt x="1630270" y="18701"/>
                  <a:pt x="1443391" y="30083"/>
                  <a:pt x="1163117" y="18288"/>
                </a:cubicBezTo>
                <a:cubicBezTo>
                  <a:pt x="882843" y="6493"/>
                  <a:pt x="581151" y="4375"/>
                  <a:pt x="0" y="18288"/>
                </a:cubicBezTo>
                <a:cubicBezTo>
                  <a:pt x="493" y="10773"/>
                  <a:pt x="610" y="7338"/>
                  <a:pt x="0" y="0"/>
                </a:cubicBezTo>
                <a:close/>
              </a:path>
              <a:path w="7269480" h="18288" stroke="0" extrusionOk="0">
                <a:moveTo>
                  <a:pt x="0" y="0"/>
                </a:moveTo>
                <a:cubicBezTo>
                  <a:pt x="108514" y="-13627"/>
                  <a:pt x="358377" y="-21600"/>
                  <a:pt x="515472" y="0"/>
                </a:cubicBezTo>
                <a:cubicBezTo>
                  <a:pt x="672567" y="21600"/>
                  <a:pt x="740741" y="1149"/>
                  <a:pt x="958250" y="0"/>
                </a:cubicBezTo>
                <a:cubicBezTo>
                  <a:pt x="1175759" y="-1149"/>
                  <a:pt x="1323521" y="-14908"/>
                  <a:pt x="1473722" y="0"/>
                </a:cubicBezTo>
                <a:cubicBezTo>
                  <a:pt x="1623923" y="14908"/>
                  <a:pt x="1999682" y="13812"/>
                  <a:pt x="2134584" y="0"/>
                </a:cubicBezTo>
                <a:cubicBezTo>
                  <a:pt x="2269486" y="-13812"/>
                  <a:pt x="2558748" y="7617"/>
                  <a:pt x="2868140" y="0"/>
                </a:cubicBezTo>
                <a:cubicBezTo>
                  <a:pt x="3177532" y="-7617"/>
                  <a:pt x="3467796" y="3656"/>
                  <a:pt x="3674392" y="0"/>
                </a:cubicBezTo>
                <a:cubicBezTo>
                  <a:pt x="3880988" y="-3656"/>
                  <a:pt x="4101054" y="-15702"/>
                  <a:pt x="4480643" y="0"/>
                </a:cubicBezTo>
                <a:cubicBezTo>
                  <a:pt x="4860232" y="15702"/>
                  <a:pt x="4906779" y="-6670"/>
                  <a:pt x="5068810" y="0"/>
                </a:cubicBezTo>
                <a:cubicBezTo>
                  <a:pt x="5230841" y="6670"/>
                  <a:pt x="5495019" y="-21055"/>
                  <a:pt x="5802367" y="0"/>
                </a:cubicBezTo>
                <a:cubicBezTo>
                  <a:pt x="6109715" y="21055"/>
                  <a:pt x="6248383" y="9802"/>
                  <a:pt x="6463229" y="0"/>
                </a:cubicBezTo>
                <a:cubicBezTo>
                  <a:pt x="6678075" y="-9802"/>
                  <a:pt x="7063233" y="9440"/>
                  <a:pt x="7269480" y="0"/>
                </a:cubicBezTo>
                <a:cubicBezTo>
                  <a:pt x="7268794" y="7700"/>
                  <a:pt x="7268830" y="13442"/>
                  <a:pt x="7269480" y="18288"/>
                </a:cubicBezTo>
                <a:cubicBezTo>
                  <a:pt x="6950939" y="47121"/>
                  <a:pt x="6756956" y="13096"/>
                  <a:pt x="6608618" y="18288"/>
                </a:cubicBezTo>
                <a:cubicBezTo>
                  <a:pt x="6460280" y="23480"/>
                  <a:pt x="6230655" y="-1538"/>
                  <a:pt x="6020451" y="18288"/>
                </a:cubicBezTo>
                <a:cubicBezTo>
                  <a:pt x="5810247" y="38114"/>
                  <a:pt x="5619850" y="-10448"/>
                  <a:pt x="5432284" y="18288"/>
                </a:cubicBezTo>
                <a:cubicBezTo>
                  <a:pt x="5244718" y="47024"/>
                  <a:pt x="4984575" y="27926"/>
                  <a:pt x="4626033" y="18288"/>
                </a:cubicBezTo>
                <a:cubicBezTo>
                  <a:pt x="4267491" y="8650"/>
                  <a:pt x="4240108" y="40106"/>
                  <a:pt x="4110561" y="18288"/>
                </a:cubicBezTo>
                <a:cubicBezTo>
                  <a:pt x="3981014" y="-3530"/>
                  <a:pt x="3580293" y="41911"/>
                  <a:pt x="3377004" y="18288"/>
                </a:cubicBezTo>
                <a:cubicBezTo>
                  <a:pt x="3173715" y="-5335"/>
                  <a:pt x="3043404" y="10731"/>
                  <a:pt x="2934226" y="18288"/>
                </a:cubicBezTo>
                <a:cubicBezTo>
                  <a:pt x="2825048" y="25845"/>
                  <a:pt x="2427024" y="14732"/>
                  <a:pt x="2273365" y="18288"/>
                </a:cubicBezTo>
                <a:cubicBezTo>
                  <a:pt x="2119706" y="21844"/>
                  <a:pt x="1948744" y="43432"/>
                  <a:pt x="1757892" y="18288"/>
                </a:cubicBezTo>
                <a:cubicBezTo>
                  <a:pt x="1567040" y="-6856"/>
                  <a:pt x="1185958" y="10333"/>
                  <a:pt x="951641" y="18288"/>
                </a:cubicBezTo>
                <a:cubicBezTo>
                  <a:pt x="717324" y="26243"/>
                  <a:pt x="448990" y="-7235"/>
                  <a:pt x="0" y="18288"/>
                </a:cubicBezTo>
                <a:cubicBezTo>
                  <a:pt x="-4" y="9861"/>
                  <a:pt x="135" y="6082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FC6757-C3C4-5F01-3A6B-CFF0F1DD72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949658"/>
              </p:ext>
            </p:extLst>
          </p:nvPr>
        </p:nvGraphicFramePr>
        <p:xfrm>
          <a:off x="628650" y="2004446"/>
          <a:ext cx="78867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311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AC796-0C15-C99B-1706-358C2A7E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538" y="157257"/>
            <a:ext cx="3673422" cy="1655483"/>
          </a:xfrm>
        </p:spPr>
        <p:txBody>
          <a:bodyPr vert="horz" lIns="91440" tIns="0" rIns="0" bIns="0" rtlCol="0" anchor="ctr" anchorCtr="0">
            <a:noAutofit/>
          </a:bodyPr>
          <a:lstStyle/>
          <a:p>
            <a:pPr algn="ctr" defTabSz="91440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Repeat Subrecipient Review </a:t>
            </a:r>
            <a:endParaRPr lang="en-US" sz="40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body of water with buildings and trees around it&#10;&#10;Description automatically generated with low confidence">
            <a:extLst>
              <a:ext uri="{FF2B5EF4-FFF2-40B4-BE49-F238E27FC236}">
                <a16:creationId xmlns:a16="http://schemas.microsoft.com/office/drawing/2014/main" id="{F9B756F9-BC83-3641-4785-9B45322D06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1" r="20037"/>
          <a:stretch/>
        </p:blipFill>
        <p:spPr>
          <a:xfrm>
            <a:off x="-3" y="1"/>
            <a:ext cx="5470541" cy="6408740"/>
          </a:xfrm>
          <a:prstGeom prst="rect">
            <a:avLst/>
          </a:prstGeom>
        </p:spPr>
      </p:pic>
      <p:sp>
        <p:nvSpPr>
          <p:cNvPr id="33" name="Rectangle 28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741"/>
            <a:ext cx="9143997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2"/>
            <a:ext cx="6086475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Rectangle 3">
            <a:extLst>
              <a:ext uri="{FF2B5EF4-FFF2-40B4-BE49-F238E27FC236}">
                <a16:creationId xmlns:a16="http://schemas.microsoft.com/office/drawing/2014/main" id="{A9E8C503-9CAA-D6E9-0084-5AE0CA0D8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878759"/>
              </p:ext>
            </p:extLst>
          </p:nvPr>
        </p:nvGraphicFramePr>
        <p:xfrm>
          <a:off x="5470517" y="1891554"/>
          <a:ext cx="3673483" cy="458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410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ED5A72D5-99AB-30BB-3C70-1EB7D3D256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306" b="6694"/>
          <a:stretch>
            <a:fillRect/>
          </a:stretch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A1CE28-D9D5-5B7D-01B8-DBD0CA7A0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9224" y="3242812"/>
            <a:ext cx="8077199" cy="1234856"/>
          </a:xfrm>
        </p:spPr>
        <p:txBody>
          <a:bodyPr vert="horz" lIns="0" tIns="0" rIns="0" bIns="0" rtlCol="0">
            <a:noAutofit/>
          </a:bodyPr>
          <a:lstStyle/>
          <a:p>
            <a:pPr defTabSz="914400"/>
            <a:b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Citizens Advisory Committee</a:t>
            </a:r>
            <a:br>
              <a:rPr lang="en-US" sz="35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5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40687-6618-67D5-630D-9EDA275AC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271" y="4077057"/>
            <a:ext cx="8077199" cy="2564125"/>
          </a:xfrm>
        </p:spPr>
        <p:txBody>
          <a:bodyPr vert="horz" lIns="0" tIns="0" rIns="0" bIns="0" rtlCol="0">
            <a:noAutofit/>
          </a:bodyPr>
          <a:lstStyle/>
          <a:p>
            <a:pPr algn="r" defTabSz="914400">
              <a:spcBef>
                <a:spcPts val="0"/>
              </a:spcBef>
              <a:spcAft>
                <a:spcPts val="600"/>
              </a:spcAft>
              <a:buSzPct val="85000"/>
            </a:pPr>
            <a:r>
              <a:rPr lang="en-US" sz="2400" spc="-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Share priority areas from the 5-Year Consolidated Plan.</a:t>
            </a:r>
          </a:p>
          <a:p>
            <a:pPr algn="r" defTabSz="914400">
              <a:spcBef>
                <a:spcPts val="0"/>
              </a:spcBef>
              <a:spcAft>
                <a:spcPts val="600"/>
              </a:spcAft>
              <a:buSzPct val="85000"/>
            </a:pPr>
            <a:r>
              <a:rPr lang="en-US" sz="2400" spc="-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Update on upcoming or potential projects.</a:t>
            </a:r>
          </a:p>
          <a:p>
            <a:pPr algn="r" defTabSz="914400">
              <a:spcBef>
                <a:spcPts val="0"/>
              </a:spcBef>
              <a:spcAft>
                <a:spcPts val="600"/>
              </a:spcAft>
              <a:buSzPct val="85000"/>
            </a:pPr>
            <a:r>
              <a:rPr lang="en-US" sz="2400" spc="-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Encourage members to share info on new local agencies.</a:t>
            </a:r>
          </a:p>
          <a:p>
            <a:pPr algn="r" defTabSz="914400">
              <a:spcBef>
                <a:spcPts val="0"/>
              </a:spcBef>
              <a:spcAft>
                <a:spcPts val="600"/>
              </a:spcAft>
              <a:buSzPct val="85000"/>
            </a:pPr>
            <a:r>
              <a:rPr lang="en-US" sz="2400" spc="-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Include a Council member to help advocate for approvals.</a:t>
            </a:r>
          </a:p>
          <a:p>
            <a:pPr algn="r" defTabSz="914400">
              <a:spcBef>
                <a:spcPts val="0"/>
              </a:spcBef>
              <a:spcAft>
                <a:spcPts val="600"/>
              </a:spcAft>
              <a:buSzPct val="85000"/>
            </a:pPr>
            <a:r>
              <a:rPr lang="en-US" sz="2400" spc="-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Leverage members connected to foundations for referrals.</a:t>
            </a:r>
          </a:p>
          <a:p>
            <a:pPr algn="r" defTabSz="914400">
              <a:spcBef>
                <a:spcPts val="0"/>
              </a:spcBef>
              <a:spcAft>
                <a:spcPts val="600"/>
              </a:spcAft>
              <a:buSzPct val="85000"/>
            </a:pPr>
            <a:r>
              <a:rPr lang="en-US" sz="2400" spc="-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Educate on subrecipient reporting, monitoring, and staff time involved.</a:t>
            </a:r>
          </a:p>
        </p:txBody>
      </p:sp>
    </p:spTree>
    <p:extLst>
      <p:ext uri="{BB962C8B-B14F-4D97-AF65-F5344CB8AC3E}">
        <p14:creationId xmlns:p14="http://schemas.microsoft.com/office/powerpoint/2010/main" val="1719559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AA2FD6-5286-13F0-79E4-C8A3742E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200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4E8CD7-6AB7-F29A-35C0-34C9CE7F6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Recommendations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669A4B-A776-A02C-D7C9-650E230687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27164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9378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19F32-D3E1-DA22-B251-F1BEAAA26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50" y="381935"/>
            <a:ext cx="7354599" cy="1200329"/>
          </a:xfrm>
        </p:spPr>
        <p:txBody>
          <a:bodyPr lIns="0" tIns="0" rIns="0" bIns="0" anchor="ctr" anchorCtr="0">
            <a:noAutofit/>
          </a:bodyPr>
          <a:lstStyle/>
          <a:p>
            <a:pPr algn="ctr"/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What? </a:t>
            </a:r>
            <a:b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Post-Award Essentials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45650" y="554152"/>
            <a:ext cx="430632" cy="1075866"/>
            <a:chOff x="10994200" y="554152"/>
            <a:chExt cx="574177" cy="1075866"/>
          </a:xfrm>
        </p:grpSpPr>
        <p:sp>
          <p:nvSpPr>
            <p:cNvPr id="30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16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Rectangle 3">
            <a:extLst>
              <a:ext uri="{FF2B5EF4-FFF2-40B4-BE49-F238E27FC236}">
                <a16:creationId xmlns:a16="http://schemas.microsoft.com/office/drawing/2014/main" id="{13EAA883-E5D8-2370-AC4B-37EB7A11AA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546146"/>
              </p:ext>
            </p:extLst>
          </p:nvPr>
        </p:nvGraphicFramePr>
        <p:xfrm>
          <a:off x="891045" y="1825625"/>
          <a:ext cx="7368981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9294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2453</TotalTime>
  <Words>1117</Words>
  <Application>Microsoft Office PowerPoint</Application>
  <PresentationFormat>On-screen Show (4:3)</PresentationFormat>
  <Paragraphs>190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Wingdings</vt:lpstr>
      <vt:lpstr>Office Theme</vt:lpstr>
      <vt:lpstr>PowerPoint Presentation</vt:lpstr>
      <vt:lpstr>The Stats  Behind Wausau</vt:lpstr>
      <vt:lpstr>PowerPoint Presentation</vt:lpstr>
      <vt:lpstr>Public Service Subrecipients</vt:lpstr>
      <vt:lpstr>Application Submission:          Required Documents</vt:lpstr>
      <vt:lpstr>Repeat Subrecipient Review </vt:lpstr>
      <vt:lpstr>   Citizens Advisory Committee </vt:lpstr>
      <vt:lpstr>Funding Recommendations</vt:lpstr>
      <vt:lpstr>Now What?  Post-Award Essentials</vt:lpstr>
      <vt:lpstr>Documentation Requirements</vt:lpstr>
      <vt:lpstr>Documentation Requirements Continued</vt:lpstr>
      <vt:lpstr>Documentation Requirements Continued</vt:lpstr>
      <vt:lpstr>Templates &amp; Tools Share &amp; Support</vt:lpstr>
      <vt:lpstr>Timecard  Template</vt:lpstr>
      <vt:lpstr>Invoice Template</vt:lpstr>
      <vt:lpstr>Monitoring Process: Follow the Money</vt:lpstr>
      <vt:lpstr>High Priorities: What Could Go Wrong?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Wausau</dc:title>
  <dc:creator>Tammy Stratz</dc:creator>
  <cp:lastModifiedBy>Shannon Graff</cp:lastModifiedBy>
  <cp:revision>45</cp:revision>
  <dcterms:created xsi:type="dcterms:W3CDTF">2018-10-10T15:25:24Z</dcterms:created>
  <dcterms:modified xsi:type="dcterms:W3CDTF">2025-05-30T21:08:41Z</dcterms:modified>
</cp:coreProperties>
</file>